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6"/>
  </p:notesMasterIdLst>
  <p:handoutMasterIdLst>
    <p:handoutMasterId r:id="rId37"/>
  </p:handoutMasterIdLst>
  <p:sldIdLst>
    <p:sldId id="415" r:id="rId2"/>
    <p:sldId id="360" r:id="rId3"/>
    <p:sldId id="361" r:id="rId4"/>
    <p:sldId id="350" r:id="rId5"/>
    <p:sldId id="417" r:id="rId6"/>
    <p:sldId id="418" r:id="rId7"/>
    <p:sldId id="362" r:id="rId8"/>
    <p:sldId id="371" r:id="rId9"/>
    <p:sldId id="419" r:id="rId10"/>
    <p:sldId id="420" r:id="rId11"/>
    <p:sldId id="421" r:id="rId12"/>
    <p:sldId id="422" r:id="rId13"/>
    <p:sldId id="423" r:id="rId14"/>
    <p:sldId id="424" r:id="rId15"/>
    <p:sldId id="363" r:id="rId16"/>
    <p:sldId id="292" r:id="rId17"/>
    <p:sldId id="431" r:id="rId18"/>
    <p:sldId id="430" r:id="rId19"/>
    <p:sldId id="429" r:id="rId20"/>
    <p:sldId id="364" r:id="rId21"/>
    <p:sldId id="432" r:id="rId22"/>
    <p:sldId id="356" r:id="rId23"/>
    <p:sldId id="433" r:id="rId24"/>
    <p:sldId id="441" r:id="rId25"/>
    <p:sldId id="442" r:id="rId26"/>
    <p:sldId id="436" r:id="rId27"/>
    <p:sldId id="437" r:id="rId28"/>
    <p:sldId id="365" r:id="rId29"/>
    <p:sldId id="443" r:id="rId30"/>
    <p:sldId id="444" r:id="rId31"/>
    <p:sldId id="445" r:id="rId32"/>
    <p:sldId id="366" r:id="rId33"/>
    <p:sldId id="295" r:id="rId34"/>
    <p:sldId id="416" r:id="rId35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23A5D096-13E9-4E50-9C45-814A7D1A68D8}">
          <p14:sldIdLst>
            <p14:sldId id="415"/>
            <p14:sldId id="360"/>
            <p14:sldId id="361"/>
            <p14:sldId id="350"/>
            <p14:sldId id="417"/>
            <p14:sldId id="418"/>
            <p14:sldId id="362"/>
            <p14:sldId id="371"/>
            <p14:sldId id="419"/>
            <p14:sldId id="420"/>
            <p14:sldId id="421"/>
            <p14:sldId id="422"/>
            <p14:sldId id="423"/>
            <p14:sldId id="424"/>
            <p14:sldId id="363"/>
            <p14:sldId id="292"/>
            <p14:sldId id="431"/>
            <p14:sldId id="430"/>
            <p14:sldId id="429"/>
            <p14:sldId id="364"/>
            <p14:sldId id="432"/>
            <p14:sldId id="356"/>
            <p14:sldId id="433"/>
            <p14:sldId id="441"/>
            <p14:sldId id="442"/>
            <p14:sldId id="436"/>
            <p14:sldId id="437"/>
            <p14:sldId id="365"/>
            <p14:sldId id="443"/>
            <p14:sldId id="444"/>
            <p14:sldId id="445"/>
            <p14:sldId id="366"/>
            <p14:sldId id="295"/>
            <p14:sldId id="4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智勇" initials="" lastIdx="0" clrIdx="0"/>
  <p:cmAuthor id="2" name="Cikey" initials="C" lastIdx="2" clrIdx="1">
    <p:extLst>
      <p:ext uri="{19B8F6BF-5375-455C-9EA6-DF929625EA0E}">
        <p15:presenceInfo xmlns:p15="http://schemas.microsoft.com/office/powerpoint/2012/main" userId="Cikey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AABD"/>
    <a:srgbClr val="4DD4FF"/>
    <a:srgbClr val="00B8FF"/>
    <a:srgbClr val="286AA2"/>
    <a:srgbClr val="286CA2"/>
    <a:srgbClr val="4D6B9C"/>
    <a:srgbClr val="5FF4FF"/>
    <a:srgbClr val="FF6600"/>
    <a:srgbClr val="277FAA"/>
    <a:srgbClr val="296E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79" autoAdjust="0"/>
    <p:restoredTop sz="94660"/>
  </p:normalViewPr>
  <p:slideViewPr>
    <p:cSldViewPr snapToGrid="0">
      <p:cViewPr varScale="1">
        <p:scale>
          <a:sx n="96" d="100"/>
          <a:sy n="96" d="100"/>
        </p:scale>
        <p:origin x="58" y="4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198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5B35B91B-2992-4F75-9830-02F7B62073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12CD464-7437-46BE-A987-9D20071DC2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051EC9-E28A-4A55-BF23-E876B409030F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666ACBF-D811-4940-B866-55DEF64722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8FBB90C-3D6B-4C50-8F10-00229B96F9A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A98A2A-A87E-4FA7-A9D5-3D44E5BC3D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4888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8412C8-1944-421F-9CFA-723DABCF8EA0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8673C-053B-4D53-8029-F2B503BE92E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9083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16395A-574A-4E1F-BB54-2EA6695248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A9E6825-D0A0-4CDA-8453-CA7D9E0309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647D6D-63E8-49A6-B714-0B02B4ACE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7A21BB-61AC-4D67-997B-1A984BD24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128EFC7-AB21-4922-AF67-9A6F5018E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783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32D734-2244-4F78-B4E2-194E33B67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FADEC40-4714-4BF4-8174-ADA65709AA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6D888B0-053D-496C-9C86-90734831D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5B99D6F-929D-44DE-8456-49D7BC085D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CD1419-0CA0-4B18-9977-76DE2B5F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649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2E869DE-B323-4446-8BBE-FEC35DD344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5D1F04-D58F-4C5B-9D85-1D5E07DA88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DB52AB9-EC25-46EF-BDA1-198A376C4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783439E-4B6B-4BF4-973A-AC0B11BE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4D0A798-589B-4A30-907A-9A69F5086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444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5534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7176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日期占位符 2">
            <a:extLst>
              <a:ext uri="{FF2B5EF4-FFF2-40B4-BE49-F238E27FC236}">
                <a16:creationId xmlns:a16="http://schemas.microsoft.com/office/drawing/2014/main" id="{2E2ABB28-EE32-4244-9A36-67DD97EE81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15" name="页脚占位符 3">
            <a:extLst>
              <a:ext uri="{FF2B5EF4-FFF2-40B4-BE49-F238E27FC236}">
                <a16:creationId xmlns:a16="http://schemas.microsoft.com/office/drawing/2014/main" id="{10AB67AE-0F8E-4854-B4F0-E426327E0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4">
            <a:extLst>
              <a:ext uri="{FF2B5EF4-FFF2-40B4-BE49-F238E27FC236}">
                <a16:creationId xmlns:a16="http://schemas.microsoft.com/office/drawing/2014/main" id="{737D17F2-7D36-4A2A-A02E-7BC5A95E3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6" name="文本占位符 3">
            <a:extLst>
              <a:ext uri="{FF2B5EF4-FFF2-40B4-BE49-F238E27FC236}">
                <a16:creationId xmlns:a16="http://schemas.microsoft.com/office/drawing/2014/main" id="{B9BAD881-008C-4F85-8DB9-14D95EF1F248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CE0B4490-9C48-4A9B-82FE-FBC1847E7526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日期占位符 2">
            <a:extLst>
              <a:ext uri="{FF2B5EF4-FFF2-40B4-BE49-F238E27FC236}">
                <a16:creationId xmlns:a16="http://schemas.microsoft.com/office/drawing/2014/main" id="{4FFF152A-5DDF-4655-BCD1-3A0ED9C7F4D6}"/>
              </a:ext>
            </a:extLst>
          </p:cNvPr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2F288E0-7875-42C4-84C8-98DBBD3BF4D2}" type="datetimeFigureOut">
              <a:rPr lang="zh-CN" altLang="en-US" smtClean="0"/>
              <a:pPr/>
              <a:t>2021/12/17</a:t>
            </a:fld>
            <a:endParaRPr lang="zh-CN" altLang="en-US"/>
          </a:p>
        </p:txBody>
      </p:sp>
      <p:sp>
        <p:nvSpPr>
          <p:cNvPr id="31" name="灯片编号占位符 4">
            <a:extLst>
              <a:ext uri="{FF2B5EF4-FFF2-40B4-BE49-F238E27FC236}">
                <a16:creationId xmlns:a16="http://schemas.microsoft.com/office/drawing/2014/main" id="{8C4F9CF7-7E22-423B-AC85-B62EC3EFD7E0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4" name="文本占位符 3">
            <a:extLst>
              <a:ext uri="{FF2B5EF4-FFF2-40B4-BE49-F238E27FC236}">
                <a16:creationId xmlns:a16="http://schemas.microsoft.com/office/drawing/2014/main" id="{C1CF06DE-BF20-42F5-8C10-C6FFDE1E8476}"/>
              </a:ext>
            </a:extLst>
          </p:cNvPr>
          <p:cNvSpPr txBox="1"/>
          <p:nvPr userDrawn="1"/>
        </p:nvSpPr>
        <p:spPr>
          <a:xfrm>
            <a:off x="431687" y="56254"/>
            <a:ext cx="2981607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7B565C0F-676F-4313-A9CA-27B67C8647E9}"/>
              </a:ext>
            </a:extLst>
          </p:cNvPr>
          <p:cNvCxnSpPr/>
          <p:nvPr userDrawn="1"/>
        </p:nvCxnSpPr>
        <p:spPr>
          <a:xfrm flipV="1">
            <a:off x="509620" y="685935"/>
            <a:ext cx="4752340" cy="381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>
            <a:extLst>
              <a:ext uri="{FF2B5EF4-FFF2-40B4-BE49-F238E27FC236}">
                <a16:creationId xmlns:a16="http://schemas.microsoft.com/office/drawing/2014/main" id="{11BC5C02-BDD4-4C3E-B09D-C56D5743F0FC}"/>
              </a:ext>
            </a:extLst>
          </p:cNvPr>
          <p:cNvSpPr/>
          <p:nvPr userDrawn="1"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3659AF98-681F-4185-B4DF-C2286E82821D}"/>
              </a:ext>
            </a:extLst>
          </p:cNvPr>
          <p:cNvSpPr/>
          <p:nvPr userDrawn="1"/>
        </p:nvSpPr>
        <p:spPr>
          <a:xfrm>
            <a:off x="250667" y="677919"/>
            <a:ext cx="11892196" cy="5556738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1" name="图片 40">
            <a:extLst>
              <a:ext uri="{FF2B5EF4-FFF2-40B4-BE49-F238E27FC236}">
                <a16:creationId xmlns:a16="http://schemas.microsoft.com/office/drawing/2014/main" id="{EC20717D-C34A-4B3F-B3AB-6F649DEA12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4295" y="0"/>
            <a:ext cx="1298028" cy="1447800"/>
          </a:xfrm>
          <a:prstGeom prst="rect">
            <a:avLst/>
          </a:prstGeom>
        </p:spPr>
      </p:pic>
      <p:sp>
        <p:nvSpPr>
          <p:cNvPr id="43" name="灯片编号占位符 4">
            <a:extLst>
              <a:ext uri="{FF2B5EF4-FFF2-40B4-BE49-F238E27FC236}">
                <a16:creationId xmlns:a16="http://schemas.microsoft.com/office/drawing/2014/main" id="{76517BCF-8CB0-484F-8B40-72F835D015F2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BB5D0-35E4-459D-AEF3-FE4D7C45CC19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45" name="Rounded Rectangle 11">
            <a:extLst>
              <a:ext uri="{FF2B5EF4-FFF2-40B4-BE49-F238E27FC236}">
                <a16:creationId xmlns:a16="http://schemas.microsoft.com/office/drawing/2014/main" id="{E3A582C3-B52C-42CD-B19A-495F16540CEC}"/>
              </a:ext>
            </a:extLst>
          </p:cNvPr>
          <p:cNvSpPr>
            <a:spLocks noChangeAspect="1"/>
          </p:cNvSpPr>
          <p:nvPr userDrawn="1"/>
        </p:nvSpPr>
        <p:spPr>
          <a:xfrm>
            <a:off x="1306288" y="94859"/>
            <a:ext cx="549910" cy="550545"/>
          </a:xfrm>
          <a:prstGeom prst="roundRect">
            <a:avLst>
              <a:gd name="adj" fmla="val 50000"/>
            </a:avLst>
          </a:prstGeom>
          <a:solidFill>
            <a:srgbClr val="FF66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94" tIns="43347" rIns="86694" bIns="43347" rtlCol="0" anchor="ctr" anchorCtr="0"/>
          <a:lstStyle/>
          <a:p>
            <a:pPr algn="ctr">
              <a:lnSpc>
                <a:spcPct val="120000"/>
              </a:lnSpc>
            </a:pPr>
            <a:endParaRPr lang="en-US" sz="211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7" name="文本占位符 3">
            <a:extLst>
              <a:ext uri="{FF2B5EF4-FFF2-40B4-BE49-F238E27FC236}">
                <a16:creationId xmlns:a16="http://schemas.microsoft.com/office/drawing/2014/main" id="{D57B497E-8717-483F-B513-8F322F1E7CD1}"/>
              </a:ext>
            </a:extLst>
          </p:cNvPr>
          <p:cNvSpPr txBox="1"/>
          <p:nvPr userDrawn="1"/>
        </p:nvSpPr>
        <p:spPr>
          <a:xfrm>
            <a:off x="1856085" y="127374"/>
            <a:ext cx="3582524" cy="558075"/>
          </a:xfrm>
          <a:prstGeom prst="rect">
            <a:avLst/>
          </a:prstGeom>
        </p:spPr>
        <p:txBody>
          <a:bodyPr anchor="ctr"/>
          <a:lstStyle>
            <a:lvl1pPr marL="0" indent="0" algn="l" defTabSz="963930" rtl="0" eaLnBrk="1" latinLnBrk="0" hangingPunct="1">
              <a:lnSpc>
                <a:spcPct val="90000"/>
              </a:lnSpc>
              <a:spcBef>
                <a:spcPts val="1055"/>
              </a:spcBef>
              <a:buFont typeface="Arial" panose="020B0604020202020204" pitchFamily="34" charset="0"/>
              <a:buNone/>
              <a:defRPr sz="2955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326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52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8783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6979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517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3436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16325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98290" indent="-241300" algn="l" defTabSz="963930" rtl="0" eaLnBrk="1" latinLnBrk="0" hangingPunct="1">
              <a:lnSpc>
                <a:spcPct val="900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49AC9741-F591-4A59-AC2C-C31ABBD9EC3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902428" y="173115"/>
            <a:ext cx="3694436" cy="392524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9" name="文本占位符 8">
            <a:extLst>
              <a:ext uri="{FF2B5EF4-FFF2-40B4-BE49-F238E27FC236}">
                <a16:creationId xmlns:a16="http://schemas.microsoft.com/office/drawing/2014/main" id="{9C360E1E-97B0-44A9-935B-F6BF2BB8A5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325438" y="186021"/>
            <a:ext cx="503237" cy="366712"/>
          </a:xfrm>
        </p:spPr>
        <p:txBody>
          <a:bodyPr>
            <a:noAutofit/>
          </a:bodyPr>
          <a:lstStyle>
            <a:lvl1pPr marL="0" indent="0" algn="ctr">
              <a:buNone/>
              <a:defRPr sz="211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77111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7FAD0AC-12AE-4882-871B-36E271E41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C9C85AA-784E-4CBF-B6A5-7503436AE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1837A2D-0468-477B-96E4-1E82BA7BF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BD612EF-0089-43D8-9BB4-9493AD7264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26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92FFFB-405D-4E01-986A-9693071BA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49BEF75-C49F-4E17-8019-191EEEA24F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A339473-2B7D-4824-A442-8E79833E1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485F89B-CF72-48A4-AE49-A2E92F45B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66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2684F3-47A1-4DD8-852A-633230DA4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3D69B01-3431-4132-A6DF-583D7618E9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5F4916E-1375-4C80-8E9D-81748AABF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5C2787-1CB0-497E-B1E7-90A7CAF3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AE74290-A6C7-48F3-A6B1-69446CDB9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74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07DD46-7EBA-4773-90F7-94347BA97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C30C6F2-2DDC-436E-B624-2B8D24F40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F2C8922-F181-4605-B955-22613FF31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7D39B41-C6BC-4F38-B725-F4900C9E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EC6A2E9-FB2F-4CEE-B0F2-1F569FA07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 descr="8K`5VTIYAO_)AHU}EIGJ22V.png">
            <a:extLst>
              <a:ext uri="{FF2B5EF4-FFF2-40B4-BE49-F238E27FC236}">
                <a16:creationId xmlns:a16="http://schemas.microsoft.com/office/drawing/2014/main" id="{1F71EF12-B5D8-47E5-B1E4-A913C58D5F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22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5FCBDD-056A-41DB-B325-D298C0030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EF721E-F998-4227-AB7C-F7C451366B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BD7FD14-1A6E-406C-94EF-F7543E0355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CEE2239-868F-48CC-BFB2-52AF4E0A4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306D1BB-0B98-4B02-8573-68FF1C5B9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7581F06-0C10-4D3D-8221-D8B3D49AA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 descr="8K`5VTIYAO_)AHU}EIGJ22V.png">
            <a:extLst>
              <a:ext uri="{FF2B5EF4-FFF2-40B4-BE49-F238E27FC236}">
                <a16:creationId xmlns:a16="http://schemas.microsoft.com/office/drawing/2014/main" id="{A565CE45-19E7-4722-A812-9AC294740E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615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652085-D062-4CD1-959F-B3186F301E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C8B03A3-56D2-4DB6-86D8-EE63F15D7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16FC3B9-0312-4A75-86D7-5DA5BEBC1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2B0B8A1C-FA2E-4D4C-8418-055F75BA0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107AD075-5FC6-4899-A7A8-445540FB62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0D8CC0D-B7BB-42EC-AD0C-924AA709C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F83710D8-8009-4247-9FEB-E421F2516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7D70954-445B-4F9D-B48C-526BED162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2E5698ED-C9D1-4D78-865D-C81D20F336B3}"/>
              </a:ext>
            </a:extLst>
          </p:cNvPr>
          <p:cNvSpPr/>
          <p:nvPr userDrawn="1"/>
        </p:nvSpPr>
        <p:spPr>
          <a:xfrm>
            <a:off x="88014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1" name="图片 10" descr="8K`5VTIYAO_)AHU}EIGJ22V.png">
            <a:extLst>
              <a:ext uri="{FF2B5EF4-FFF2-40B4-BE49-F238E27FC236}">
                <a16:creationId xmlns:a16="http://schemas.microsoft.com/office/drawing/2014/main" id="{3A405598-9C59-46FA-8A33-B3D48515A7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945083" y="178083"/>
            <a:ext cx="2050604" cy="437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1B7B2A-FC41-4FB1-A544-AB2BBE2CBA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7228E5E-65AE-4F34-B0B8-DEE527DD7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84B3D832-FC7A-46C8-ABBF-5D848A9CC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B6C78B8-8FE3-4DC3-A4BF-433328565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888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CDBACCF-E067-4824-8D33-9BACAB8426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F11EB-EE22-4A29-ACE1-B37D2B8B666D}" type="datetimeFigureOut">
              <a:rPr lang="zh-CN" altLang="en-US" smtClean="0"/>
              <a:pPr/>
              <a:t>2021/12/17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F4F5D4F-144A-4535-A844-346A587EC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A150A24-81F0-47FA-9ABE-E7FDE9AF0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475C6-AC50-43A7-A36F-F1E13AC0D3F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69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01465BF-5EA0-4C63-9DC6-16B34D7D6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59F7A51-CF24-4F0F-BC04-1600C7AA3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D871F3C-1943-4ED2-A7CA-3593E87B80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9763BBF-441C-4BC8-9785-52C638554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44F7483-5CA4-4DF3-B6FB-64E70CD529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A118D00-D4F2-4AA6-B912-F300B0772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15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639918-3EE2-4663-8BDA-06CA8DAB1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8A26562-5C3E-4549-88AA-45591E8EBB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8CF4A98-3501-47EE-AA8F-94F860A7CB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EA7E200-5BC3-4735-A5A5-F06C82AAE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46D29CD-8486-4E16-822E-BFB10DF76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D57433D-A6D6-4CBB-A421-842D27DFF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499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19EE68F7-3AB6-4F6C-A94C-C4C8C0EED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294EED-A68F-402C-957A-E242DB31E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2139F31-BE2B-4906-923F-DFE9C2DCB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2021/12/17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F1B4585-E419-41E4-9CDF-4099D424E3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293F7F-B7E2-4BED-866A-7328E97D23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11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79" r:id="rId13"/>
    <p:sldLayoutId id="2147483698" r:id="rId14"/>
    <p:sldLayoutId id="2147483660" r:id="rId15"/>
    <p:sldLayoutId id="214748366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:a16="http://schemas.microsoft.com/office/drawing/2014/main" id="{463B952A-8109-450F-B895-82E5F185A595}"/>
              </a:ext>
            </a:extLst>
          </p:cNvPr>
          <p:cNvGrpSpPr/>
          <p:nvPr/>
        </p:nvGrpSpPr>
        <p:grpSpPr>
          <a:xfrm>
            <a:off x="6019060" y="0"/>
            <a:ext cx="6268896" cy="6858000"/>
            <a:chOff x="6343708" y="0"/>
            <a:chExt cx="5944248" cy="6858000"/>
          </a:xfrm>
        </p:grpSpPr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D8F52F1D-691D-4DB3-9113-363C80B25E3A}"/>
                </a:ext>
              </a:extLst>
            </p:cNvPr>
            <p:cNvSpPr/>
            <p:nvPr/>
          </p:nvSpPr>
          <p:spPr>
            <a:xfrm>
              <a:off x="6343708" y="0"/>
              <a:ext cx="5944248" cy="6858000"/>
            </a:xfrm>
            <a:prstGeom prst="rect">
              <a:avLst/>
            </a:prstGeom>
            <a:gradFill>
              <a:gsLst>
                <a:gs pos="0">
                  <a:srgbClr val="2869A1"/>
                </a:gs>
                <a:gs pos="33000">
                  <a:srgbClr val="2783AC"/>
                </a:gs>
                <a:gs pos="66000">
                  <a:srgbClr val="249CB5"/>
                </a:gs>
                <a:gs pos="100000">
                  <a:srgbClr val="20ABBE"/>
                </a:gs>
              </a:gsLst>
              <a:lin ang="21594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659A1C7F-CCBF-4F9F-B068-6EA206713062}"/>
                </a:ext>
              </a:extLst>
            </p:cNvPr>
            <p:cNvSpPr/>
            <p:nvPr/>
          </p:nvSpPr>
          <p:spPr>
            <a:xfrm>
              <a:off x="6615288" y="324556"/>
              <a:ext cx="5366043" cy="620888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95DF7A6E-2EAD-42A0-9FC8-A8FB3C77D416}"/>
              </a:ext>
            </a:extLst>
          </p:cNvPr>
          <p:cNvSpPr txBox="1"/>
          <p:nvPr/>
        </p:nvSpPr>
        <p:spPr>
          <a:xfrm>
            <a:off x="7924799" y="764873"/>
            <a:ext cx="4056532" cy="1015663"/>
          </a:xfrm>
          <a:prstGeom prst="rect">
            <a:avLst/>
          </a:prstGeom>
          <a:solidFill>
            <a:srgbClr val="20AABD"/>
          </a:solidFill>
          <a:ln>
            <a:noFill/>
            <a:prstDash val="sys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3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EBB1F15F-3601-4D0B-BCA6-B3BEE5B253BD}"/>
              </a:ext>
            </a:extLst>
          </p:cNvPr>
          <p:cNvSpPr/>
          <p:nvPr/>
        </p:nvSpPr>
        <p:spPr>
          <a:xfrm>
            <a:off x="-74208" y="0"/>
            <a:ext cx="6382871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id="{51DF382B-D820-436A-BCCA-93480F90B4D3}"/>
              </a:ext>
            </a:extLst>
          </p:cNvPr>
          <p:cNvSpPr/>
          <p:nvPr/>
        </p:nvSpPr>
        <p:spPr>
          <a:xfrm rot="1800000">
            <a:off x="5650387" y="1591335"/>
            <a:ext cx="1927670" cy="6141278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: 形状 17">
            <a:extLst>
              <a:ext uri="{FF2B5EF4-FFF2-40B4-BE49-F238E27FC236}">
                <a16:creationId xmlns:a16="http://schemas.microsoft.com/office/drawing/2014/main" id="{46F09118-EEF5-43D1-ACD5-0C2B32746E63}"/>
              </a:ext>
            </a:extLst>
          </p:cNvPr>
          <p:cNvSpPr/>
          <p:nvPr/>
        </p:nvSpPr>
        <p:spPr>
          <a:xfrm rot="19770493">
            <a:off x="5639979" y="-915587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0166CEE6-0FBC-4F52-A8A4-B35292DCAA07}"/>
              </a:ext>
            </a:extLst>
          </p:cNvPr>
          <p:cNvCxnSpPr>
            <a:cxnSpLocks/>
          </p:cNvCxnSpPr>
          <p:nvPr/>
        </p:nvCxnSpPr>
        <p:spPr>
          <a:xfrm>
            <a:off x="633592" y="3399667"/>
            <a:ext cx="494867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FF181DC7-F372-4FA7-85F8-AEC3EA473F02}"/>
              </a:ext>
            </a:extLst>
          </p:cNvPr>
          <p:cNvSpPr txBox="1"/>
          <p:nvPr/>
        </p:nvSpPr>
        <p:spPr>
          <a:xfrm>
            <a:off x="572140" y="2859325"/>
            <a:ext cx="5071576" cy="515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dist"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项目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10  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操作系统的安装</a:t>
            </a:r>
          </a:p>
        </p:txBody>
      </p:sp>
      <p:pic>
        <p:nvPicPr>
          <p:cNvPr id="22" name="图片 21" descr="73e5f5811aab5673afcaa99032383457">
            <a:extLst>
              <a:ext uri="{FF2B5EF4-FFF2-40B4-BE49-F238E27FC236}">
                <a16:creationId xmlns:a16="http://schemas.microsoft.com/office/drawing/2014/main" id="{73F49478-72EA-4923-9021-9AA26A9B1C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793" y="2106559"/>
            <a:ext cx="3373021" cy="32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352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7675">
        <p15:prstTrans prst="peelOff"/>
      </p:transition>
    </mc:Choice>
    <mc:Fallback xmlns="">
      <p:transition spd="slow" advTm="767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1689052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3. Windows Server 2016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Windows Server 2016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是微软于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2016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10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月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13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日正式发布的最新服务器操作系统，它在整体的设计风格与功能上更加靠近了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Windows 10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常见操作系统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4133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1689052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4. Mac OS X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Mac OS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是苹果公司为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Mac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系列产品开发的专属操作系统，是全世界第一个基于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FreeBSD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系统采用“面向对象操作系统”的全面的操作系统。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常见操作系统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767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2243050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5. Linux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Linux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是一套免费使用和自由传播的类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Unix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操作系统，是一个基于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POSIX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UNIX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的多用户、多任务、支持多线程和多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CPU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的操作系统，支持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32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位和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64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位硬件。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常见操作系统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200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1689052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6. 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国产操作系统</a:t>
            </a:r>
          </a:p>
          <a:p>
            <a:pPr algn="just">
              <a:lnSpc>
                <a:spcPct val="150000"/>
              </a:lnSpc>
            </a:pP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国产操作系统多为以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Linux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为基础二次开发的操作系统，常见的国产操作系统有中标麒麟、统信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UOS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、鸿蒙、中兴新支点桌面操作系统等。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常见操作系统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2420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2243050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7. Android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Android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（安卓）是一种基于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Linux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的自由及开放源代码的操作系统，主要用于移动设备，如智能手机和平板计算机，由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Google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公司和开放手机联盟领导及开发。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常见操作系统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7848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7237" y="1311802"/>
            <a:ext cx="149752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03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Windows</a:t>
            </a:r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操作系统的安装</a:t>
            </a:r>
          </a:p>
        </p:txBody>
      </p:sp>
    </p:spTree>
    <p:extLst>
      <p:ext uri="{BB962C8B-B14F-4D97-AF65-F5344CB8AC3E}">
        <p14:creationId xmlns:p14="http://schemas.microsoft.com/office/powerpoint/2010/main" val="417691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964871" y="874877"/>
            <a:ext cx="9826273" cy="2571666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拷贝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windows 10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操作系统镜像包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Windows 10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操作系统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ISO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格式的镜像包拷贝至启动盘的“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LMT”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目录。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BIOS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中设置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盘启动顺序</a:t>
            </a:r>
          </a:p>
          <a:p>
            <a:pPr lvl="0" algn="just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启动计算机时，按“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Del”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或者“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F2”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等键进入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BIOS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设置，找到“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Boot”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菜单，然后将设备启动项设置为自己的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盘，按“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F10”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保存并退出。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Windows</a:t>
            </a:r>
            <a:r>
              <a:rPr lang="zh-CN" altLang="en-US" dirty="0"/>
              <a:t>操作系统的安装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515782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Windows</a:t>
            </a:r>
            <a:r>
              <a:rPr lang="zh-CN" altLang="en-US" dirty="0"/>
              <a:t>操作系统的安装</a:t>
            </a:r>
          </a:p>
          <a:p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3775D8E-481E-4E91-902C-E5279F8E27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871" y="1983493"/>
            <a:ext cx="4878873" cy="384514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F7DDD8D-A9CB-4822-BD8D-509C0641A62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444" y="1983493"/>
            <a:ext cx="4878873" cy="3845148"/>
          </a:xfrm>
          <a:prstGeom prst="rect">
            <a:avLst/>
          </a:prstGeom>
        </p:spPr>
      </p:pic>
      <p:sp>
        <p:nvSpPr>
          <p:cNvPr id="7" name="矩形 48">
            <a:extLst>
              <a:ext uri="{FF2B5EF4-FFF2-40B4-BE49-F238E27FC236}">
                <a16:creationId xmlns:a16="http://schemas.microsoft.com/office/drawing/2014/main" id="{41184BED-983D-4A8F-BD9E-8119AAB1D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871" y="874877"/>
            <a:ext cx="9826273" cy="540341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选择安装镜像包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214130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Windows</a:t>
            </a:r>
            <a:r>
              <a:rPr lang="zh-CN" altLang="en-US" dirty="0"/>
              <a:t>操作系统的安装</a:t>
            </a:r>
          </a:p>
          <a:p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598AA601-1C41-4643-8B51-C2E46F8E6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08" y="1897970"/>
            <a:ext cx="5198459" cy="389425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A0A31316-2A6B-4058-A7E5-C47F2D399E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435" y="1897970"/>
            <a:ext cx="5209361" cy="3894258"/>
          </a:xfrm>
          <a:prstGeom prst="rect">
            <a:avLst/>
          </a:prstGeom>
        </p:spPr>
      </p:pic>
      <p:sp>
        <p:nvSpPr>
          <p:cNvPr id="7" name="矩形 48">
            <a:extLst>
              <a:ext uri="{FF2B5EF4-FFF2-40B4-BE49-F238E27FC236}">
                <a16:creationId xmlns:a16="http://schemas.microsoft.com/office/drawing/2014/main" id="{999DD92C-A994-4F6E-9110-77C8350D5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871" y="874877"/>
            <a:ext cx="9826273" cy="540341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分区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148168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3DA5416-D027-4D4F-BA5F-38066EB2B2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zh-CN" dirty="0"/>
              <a:t>Windows</a:t>
            </a:r>
            <a:r>
              <a:rPr lang="zh-CN" altLang="en-US" dirty="0"/>
              <a:t>操作系统的安装</a:t>
            </a:r>
          </a:p>
          <a:p>
            <a:endParaRPr lang="zh-CN" altLang="en-US" dirty="0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C201A6-C77B-4003-BC0D-8A11579EB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03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F300077-214D-47AD-8A22-A5E5C11941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87" y="1987510"/>
            <a:ext cx="4797426" cy="359775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A94F5FB-957C-436E-ACA2-DB6C91EBFC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850" y="1987510"/>
            <a:ext cx="4797426" cy="3597752"/>
          </a:xfrm>
          <a:prstGeom prst="rect">
            <a:avLst/>
          </a:prstGeom>
        </p:spPr>
      </p:pic>
      <p:sp>
        <p:nvSpPr>
          <p:cNvPr id="7" name="矩形 48">
            <a:extLst>
              <a:ext uri="{FF2B5EF4-FFF2-40B4-BE49-F238E27FC236}">
                <a16:creationId xmlns:a16="http://schemas.microsoft.com/office/drawing/2014/main" id="{D31ACF8A-0E13-4EBD-9C5C-71CD381EA5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4871" y="874877"/>
            <a:ext cx="9826273" cy="540341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defRPr/>
            </a:pP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配置登录系统的用户名和密码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069506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5EB95E4-31F4-4CC1-9E84-7FF90C4283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17" t="1167" r="36095" b="14783"/>
          <a:stretch/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8A0F723E-0201-4AE2-945D-62FFF38C56AB}"/>
              </a:ext>
            </a:extLst>
          </p:cNvPr>
          <p:cNvSpPr/>
          <p:nvPr/>
        </p:nvSpPr>
        <p:spPr>
          <a:xfrm>
            <a:off x="-14288" y="2495550"/>
            <a:ext cx="5157787" cy="2196000"/>
          </a:xfrm>
          <a:prstGeom prst="rect">
            <a:avLst/>
          </a:prstGeom>
          <a:gradFill flip="none" rotWithShape="1">
            <a:gsLst>
              <a:gs pos="0">
                <a:srgbClr val="2869A1"/>
              </a:gs>
              <a:gs pos="33000">
                <a:srgbClr val="2783AC">
                  <a:alpha val="90000"/>
                </a:srgbClr>
              </a:gs>
              <a:gs pos="66000">
                <a:srgbClr val="249CB5">
                  <a:alpha val="80000"/>
                </a:srgbClr>
              </a:gs>
              <a:gs pos="100000">
                <a:srgbClr val="20ABBE">
                  <a:alpha val="7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9C8A0D5F-9430-48AD-9C84-7D106352D2F1}"/>
              </a:ext>
            </a:extLst>
          </p:cNvPr>
          <p:cNvSpPr txBox="1"/>
          <p:nvPr/>
        </p:nvSpPr>
        <p:spPr>
          <a:xfrm>
            <a:off x="1095375" y="2952690"/>
            <a:ext cx="29527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FE61A87-B3F1-4176-993B-D67DDC10BC71}"/>
              </a:ext>
            </a:extLst>
          </p:cNvPr>
          <p:cNvSpPr txBox="1"/>
          <p:nvPr/>
        </p:nvSpPr>
        <p:spPr>
          <a:xfrm>
            <a:off x="1095375" y="3675554"/>
            <a:ext cx="29527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</a:p>
        </p:txBody>
      </p: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9DC0B614-288C-445A-A82F-842B1AC7AAD1}"/>
              </a:ext>
            </a:extLst>
          </p:cNvPr>
          <p:cNvGrpSpPr/>
          <p:nvPr/>
        </p:nvGrpSpPr>
        <p:grpSpPr>
          <a:xfrm>
            <a:off x="11610926" y="4719917"/>
            <a:ext cx="303473" cy="1938332"/>
            <a:chOff x="6231110" y="-1505374"/>
            <a:chExt cx="321138" cy="2051160"/>
          </a:xfrm>
        </p:grpSpPr>
        <p:sp>
          <p:nvSpPr>
            <p:cNvPr id="34" name="任意多边形 36">
              <a:extLst>
                <a:ext uri="{FF2B5EF4-FFF2-40B4-BE49-F238E27FC236}">
                  <a16:creationId xmlns:a16="http://schemas.microsoft.com/office/drawing/2014/main" id="{3F49CE23-BB4B-49C0-91E8-7B11D98F9E37}"/>
                </a:ext>
              </a:extLst>
            </p:cNvPr>
            <p:cNvSpPr/>
            <p:nvPr/>
          </p:nvSpPr>
          <p:spPr>
            <a:xfrm>
              <a:off x="6231110" y="43467"/>
              <a:ext cx="321138" cy="502319"/>
            </a:xfrm>
            <a:custGeom>
              <a:avLst/>
              <a:gdLst>
                <a:gd name="connsiteX0" fmla="*/ 143434 w 321138"/>
                <a:gd name="connsiteY0" fmla="*/ 0 h 502319"/>
                <a:gd name="connsiteX1" fmla="*/ 149253 w 321138"/>
                <a:gd name="connsiteY1" fmla="*/ 39314 h 502319"/>
                <a:gd name="connsiteX2" fmla="*/ 112925 w 321138"/>
                <a:gd name="connsiteY2" fmla="*/ 46648 h 502319"/>
                <a:gd name="connsiteX3" fmla="*/ 38168 w 321138"/>
                <a:gd name="connsiteY3" fmla="*/ 159429 h 502319"/>
                <a:gd name="connsiteX4" fmla="*/ 38168 w 321138"/>
                <a:gd name="connsiteY4" fmla="*/ 339429 h 502319"/>
                <a:gd name="connsiteX5" fmla="*/ 160568 w 321138"/>
                <a:gd name="connsiteY5" fmla="*/ 461829 h 502319"/>
                <a:gd name="connsiteX6" fmla="*/ 282968 w 321138"/>
                <a:gd name="connsiteY6" fmla="*/ 339429 h 502319"/>
                <a:gd name="connsiteX7" fmla="*/ 282968 w 321138"/>
                <a:gd name="connsiteY7" fmla="*/ 159429 h 502319"/>
                <a:gd name="connsiteX8" fmla="*/ 208212 w 321138"/>
                <a:gd name="connsiteY8" fmla="*/ 46648 h 502319"/>
                <a:gd name="connsiteX9" fmla="*/ 171886 w 321138"/>
                <a:gd name="connsiteY9" fmla="*/ 39314 h 502319"/>
                <a:gd name="connsiteX10" fmla="*/ 177705 w 321138"/>
                <a:gd name="connsiteY10" fmla="*/ 0 h 502319"/>
                <a:gd name="connsiteX11" fmla="*/ 223070 w 321138"/>
                <a:gd name="connsiteY11" fmla="*/ 9158 h 502319"/>
                <a:gd name="connsiteX12" fmla="*/ 321138 w 321138"/>
                <a:gd name="connsiteY12" fmla="*/ 157109 h 502319"/>
                <a:gd name="connsiteX13" fmla="*/ 321137 w 321138"/>
                <a:gd name="connsiteY13" fmla="*/ 341750 h 502319"/>
                <a:gd name="connsiteX14" fmla="*/ 160568 w 321138"/>
                <a:gd name="connsiteY14" fmla="*/ 502319 h 502319"/>
                <a:gd name="connsiteX15" fmla="*/ 160569 w 321138"/>
                <a:gd name="connsiteY15" fmla="*/ 502318 h 502319"/>
                <a:gd name="connsiteX16" fmla="*/ 0 w 321138"/>
                <a:gd name="connsiteY16" fmla="*/ 341749 h 502319"/>
                <a:gd name="connsiteX17" fmla="*/ 0 w 321138"/>
                <a:gd name="connsiteY17" fmla="*/ 157109 h 502319"/>
                <a:gd name="connsiteX18" fmla="*/ 98068 w 321138"/>
                <a:gd name="connsiteY18" fmla="*/ 9158 h 50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21138" h="502319">
                  <a:moveTo>
                    <a:pt x="143434" y="0"/>
                  </a:moveTo>
                  <a:lnTo>
                    <a:pt x="149253" y="39314"/>
                  </a:lnTo>
                  <a:lnTo>
                    <a:pt x="112925" y="46648"/>
                  </a:lnTo>
                  <a:cubicBezTo>
                    <a:pt x="68993" y="65229"/>
                    <a:pt x="38168" y="108729"/>
                    <a:pt x="38168" y="159429"/>
                  </a:cubicBezTo>
                  <a:lnTo>
                    <a:pt x="38168" y="339429"/>
                  </a:lnTo>
                  <a:cubicBezTo>
                    <a:pt x="38168" y="407029"/>
                    <a:pt x="92968" y="461829"/>
                    <a:pt x="160568" y="461829"/>
                  </a:cubicBezTo>
                  <a:cubicBezTo>
                    <a:pt x="228168" y="461829"/>
                    <a:pt x="282968" y="407029"/>
                    <a:pt x="282968" y="339429"/>
                  </a:cubicBezTo>
                  <a:lnTo>
                    <a:pt x="282968" y="159429"/>
                  </a:lnTo>
                  <a:cubicBezTo>
                    <a:pt x="282968" y="108729"/>
                    <a:pt x="252143" y="65229"/>
                    <a:pt x="208212" y="46648"/>
                  </a:cubicBezTo>
                  <a:lnTo>
                    <a:pt x="171886" y="39314"/>
                  </a:lnTo>
                  <a:lnTo>
                    <a:pt x="177705" y="0"/>
                  </a:lnTo>
                  <a:lnTo>
                    <a:pt x="223070" y="9158"/>
                  </a:lnTo>
                  <a:cubicBezTo>
                    <a:pt x="280701" y="33534"/>
                    <a:pt x="321138" y="90599"/>
                    <a:pt x="321138" y="157109"/>
                  </a:cubicBezTo>
                  <a:cubicBezTo>
                    <a:pt x="321138" y="218656"/>
                    <a:pt x="321137" y="280203"/>
                    <a:pt x="321137" y="341750"/>
                  </a:cubicBezTo>
                  <a:cubicBezTo>
                    <a:pt x="321137" y="430430"/>
                    <a:pt x="249248" y="502319"/>
                    <a:pt x="160568" y="502319"/>
                  </a:cubicBezTo>
                  <a:lnTo>
                    <a:pt x="160569" y="502318"/>
                  </a:lnTo>
                  <a:cubicBezTo>
                    <a:pt x="71889" y="502318"/>
                    <a:pt x="0" y="430429"/>
                    <a:pt x="0" y="341749"/>
                  </a:cubicBezTo>
                  <a:lnTo>
                    <a:pt x="0" y="157109"/>
                  </a:lnTo>
                  <a:cubicBezTo>
                    <a:pt x="0" y="90599"/>
                    <a:pt x="40438" y="33534"/>
                    <a:pt x="98068" y="9158"/>
                  </a:cubicBezTo>
                  <a:close/>
                </a:path>
              </a:pathLst>
            </a:cu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圆角矩形 37">
              <a:extLst>
                <a:ext uri="{FF2B5EF4-FFF2-40B4-BE49-F238E27FC236}">
                  <a16:creationId xmlns:a16="http://schemas.microsoft.com/office/drawing/2014/main" id="{8F0BEEF1-97BE-45A4-9F2A-158FFCF4C365}"/>
                </a:ext>
              </a:extLst>
            </p:cNvPr>
            <p:cNvSpPr/>
            <p:nvPr/>
          </p:nvSpPr>
          <p:spPr>
            <a:xfrm flipH="1">
              <a:off x="6377279" y="80802"/>
              <a:ext cx="28800" cy="180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圆角矩形 38">
              <a:extLst>
                <a:ext uri="{FF2B5EF4-FFF2-40B4-BE49-F238E27FC236}">
                  <a16:creationId xmlns:a16="http://schemas.microsoft.com/office/drawing/2014/main" id="{50FAC168-15E7-4816-9408-779264BA58FE}"/>
                </a:ext>
              </a:extLst>
            </p:cNvPr>
            <p:cNvSpPr/>
            <p:nvPr/>
          </p:nvSpPr>
          <p:spPr>
            <a:xfrm flipH="1">
              <a:off x="6377279" y="-1505374"/>
              <a:ext cx="28800" cy="1476000"/>
            </a:xfrm>
            <a:prstGeom prst="roundRect">
              <a:avLst>
                <a:gd name="adj" fmla="val 5000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52226ABE-6ADF-415E-AE1A-7EF7DCD735A7}"/>
              </a:ext>
            </a:extLst>
          </p:cNvPr>
          <p:cNvGrpSpPr/>
          <p:nvPr/>
        </p:nvGrpSpPr>
        <p:grpSpPr>
          <a:xfrm>
            <a:off x="5722954" y="871446"/>
            <a:ext cx="719303" cy="612920"/>
            <a:chOff x="5722954" y="871446"/>
            <a:chExt cx="719303" cy="612920"/>
          </a:xfrm>
        </p:grpSpPr>
        <p:sp>
          <p:nvSpPr>
            <p:cNvPr id="71" name="平行四边形 70">
              <a:extLst>
                <a:ext uri="{FF2B5EF4-FFF2-40B4-BE49-F238E27FC236}">
                  <a16:creationId xmlns:a16="http://schemas.microsoft.com/office/drawing/2014/main" id="{6B6B3DE5-9632-4B23-B87B-FBE60C2C0413}"/>
                </a:ext>
              </a:extLst>
            </p:cNvPr>
            <p:cNvSpPr/>
            <p:nvPr/>
          </p:nvSpPr>
          <p:spPr>
            <a:xfrm>
              <a:off x="5722954" y="871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2" name="文本框 9">
              <a:extLst>
                <a:ext uri="{FF2B5EF4-FFF2-40B4-BE49-F238E27FC236}">
                  <a16:creationId xmlns:a16="http://schemas.microsoft.com/office/drawing/2014/main" id="{EA6475C9-1FF5-46BD-A0AA-AEB250790937}"/>
                </a:ext>
              </a:extLst>
            </p:cNvPr>
            <p:cNvSpPr txBox="1"/>
            <p:nvPr/>
          </p:nvSpPr>
          <p:spPr>
            <a:xfrm>
              <a:off x="5762766" y="9186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043A66F-4A01-4BF6-BEC8-092C0DCD1A0E}"/>
              </a:ext>
            </a:extLst>
          </p:cNvPr>
          <p:cNvGrpSpPr/>
          <p:nvPr/>
        </p:nvGrpSpPr>
        <p:grpSpPr>
          <a:xfrm>
            <a:off x="5722954" y="1796975"/>
            <a:ext cx="719303" cy="612919"/>
            <a:chOff x="5722954" y="1796975"/>
            <a:chExt cx="719303" cy="612919"/>
          </a:xfrm>
        </p:grpSpPr>
        <p:sp>
          <p:nvSpPr>
            <p:cNvPr id="74" name="平行四边形 73">
              <a:extLst>
                <a:ext uri="{FF2B5EF4-FFF2-40B4-BE49-F238E27FC236}">
                  <a16:creationId xmlns:a16="http://schemas.microsoft.com/office/drawing/2014/main" id="{07D853AE-859D-4653-9DF3-C6E4F6B08087}"/>
                </a:ext>
              </a:extLst>
            </p:cNvPr>
            <p:cNvSpPr/>
            <p:nvPr/>
          </p:nvSpPr>
          <p:spPr>
            <a:xfrm>
              <a:off x="5722954" y="1796975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5" name="文本框 10">
              <a:extLst>
                <a:ext uri="{FF2B5EF4-FFF2-40B4-BE49-F238E27FC236}">
                  <a16:creationId xmlns:a16="http://schemas.microsoft.com/office/drawing/2014/main" id="{86E67454-1DDB-4A1C-BE66-168C65CCF250}"/>
                </a:ext>
              </a:extLst>
            </p:cNvPr>
            <p:cNvSpPr txBox="1"/>
            <p:nvPr/>
          </p:nvSpPr>
          <p:spPr>
            <a:xfrm>
              <a:off x="5762766" y="182476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0A20F711-19B1-4D69-8668-8009AF5E4E35}"/>
              </a:ext>
            </a:extLst>
          </p:cNvPr>
          <p:cNvGrpSpPr/>
          <p:nvPr/>
        </p:nvGrpSpPr>
        <p:grpSpPr>
          <a:xfrm>
            <a:off x="5722954" y="2602808"/>
            <a:ext cx="719303" cy="612920"/>
            <a:chOff x="5722954" y="2602808"/>
            <a:chExt cx="719303" cy="612920"/>
          </a:xfrm>
        </p:grpSpPr>
        <p:sp>
          <p:nvSpPr>
            <p:cNvPr id="77" name="平行四边形 76">
              <a:extLst>
                <a:ext uri="{FF2B5EF4-FFF2-40B4-BE49-F238E27FC236}">
                  <a16:creationId xmlns:a16="http://schemas.microsoft.com/office/drawing/2014/main" id="{348FDADF-941B-4391-AB4F-CBA308715211}"/>
                </a:ext>
              </a:extLst>
            </p:cNvPr>
            <p:cNvSpPr/>
            <p:nvPr/>
          </p:nvSpPr>
          <p:spPr>
            <a:xfrm>
              <a:off x="5722954" y="2602808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78" name="文本框 11">
              <a:extLst>
                <a:ext uri="{FF2B5EF4-FFF2-40B4-BE49-F238E27FC236}">
                  <a16:creationId xmlns:a16="http://schemas.microsoft.com/office/drawing/2014/main" id="{ED88EB52-1291-4E38-BBCA-B4C6A3834BB8}"/>
                </a:ext>
              </a:extLst>
            </p:cNvPr>
            <p:cNvSpPr txBox="1"/>
            <p:nvPr/>
          </p:nvSpPr>
          <p:spPr>
            <a:xfrm>
              <a:off x="5762766" y="2641375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80" name="矩形 79">
            <a:extLst>
              <a:ext uri="{FF2B5EF4-FFF2-40B4-BE49-F238E27FC236}">
                <a16:creationId xmlns:a16="http://schemas.microsoft.com/office/drawing/2014/main" id="{4FBBF9FF-0D62-4D68-9B5B-E21C7BD81616}"/>
              </a:ext>
            </a:extLst>
          </p:cNvPr>
          <p:cNvSpPr/>
          <p:nvPr/>
        </p:nvSpPr>
        <p:spPr>
          <a:xfrm>
            <a:off x="6638171" y="930088"/>
            <a:ext cx="4633766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硬盘的分区格式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8395A72B-FB2A-4AA5-8A8D-23CE928ED85D}"/>
              </a:ext>
            </a:extLst>
          </p:cNvPr>
          <p:cNvSpPr/>
          <p:nvPr/>
        </p:nvSpPr>
        <p:spPr>
          <a:xfrm>
            <a:off x="6638171" y="1855627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常见操作系统</a:t>
            </a:r>
          </a:p>
        </p:txBody>
      </p:sp>
      <p:sp>
        <p:nvSpPr>
          <p:cNvPr id="86" name="矩形 85">
            <a:extLst>
              <a:ext uri="{FF2B5EF4-FFF2-40B4-BE49-F238E27FC236}">
                <a16:creationId xmlns:a16="http://schemas.microsoft.com/office/drawing/2014/main" id="{C713B545-2DB1-4C0E-9E15-A66CF2A8BD46}"/>
              </a:ext>
            </a:extLst>
          </p:cNvPr>
          <p:cNvSpPr/>
          <p:nvPr/>
        </p:nvSpPr>
        <p:spPr>
          <a:xfrm>
            <a:off x="6638172" y="2661975"/>
            <a:ext cx="4633763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Windows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操作系统的安装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EAE6EF7-C79F-4A28-AE4E-0E1DF188A0BB}"/>
              </a:ext>
            </a:extLst>
          </p:cNvPr>
          <p:cNvGrpSpPr/>
          <p:nvPr/>
        </p:nvGrpSpPr>
        <p:grpSpPr>
          <a:xfrm>
            <a:off x="5722954" y="4303733"/>
            <a:ext cx="719303" cy="612919"/>
            <a:chOff x="5722954" y="4303733"/>
            <a:chExt cx="719303" cy="612919"/>
          </a:xfrm>
        </p:grpSpPr>
        <p:sp>
          <p:nvSpPr>
            <p:cNvPr id="89" name="平行四边形 88">
              <a:extLst>
                <a:ext uri="{FF2B5EF4-FFF2-40B4-BE49-F238E27FC236}">
                  <a16:creationId xmlns:a16="http://schemas.microsoft.com/office/drawing/2014/main" id="{90438BDA-BBC3-4F7C-8B83-42C4C1016530}"/>
                </a:ext>
              </a:extLst>
            </p:cNvPr>
            <p:cNvSpPr/>
            <p:nvPr/>
          </p:nvSpPr>
          <p:spPr>
            <a:xfrm>
              <a:off x="5722954" y="4303733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90" name="文本框 12">
              <a:extLst>
                <a:ext uri="{FF2B5EF4-FFF2-40B4-BE49-F238E27FC236}">
                  <a16:creationId xmlns:a16="http://schemas.microsoft.com/office/drawing/2014/main" id="{3207BECC-8113-44E5-B83B-C26F02D123A8}"/>
                </a:ext>
              </a:extLst>
            </p:cNvPr>
            <p:cNvSpPr txBox="1"/>
            <p:nvPr/>
          </p:nvSpPr>
          <p:spPr>
            <a:xfrm>
              <a:off x="5762766" y="4326228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2" name="矩形 91">
            <a:extLst>
              <a:ext uri="{FF2B5EF4-FFF2-40B4-BE49-F238E27FC236}">
                <a16:creationId xmlns:a16="http://schemas.microsoft.com/office/drawing/2014/main" id="{4883540A-6F67-41F3-B7B8-EA1592B5E36E}"/>
              </a:ext>
            </a:extLst>
          </p:cNvPr>
          <p:cNvSpPr/>
          <p:nvPr/>
        </p:nvSpPr>
        <p:spPr>
          <a:xfrm>
            <a:off x="6638171" y="4362379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国产操作系统的安装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C942F8D-1E38-4143-9FB1-202D46F33483}"/>
              </a:ext>
            </a:extLst>
          </p:cNvPr>
          <p:cNvGrpSpPr/>
          <p:nvPr/>
        </p:nvGrpSpPr>
        <p:grpSpPr>
          <a:xfrm>
            <a:off x="5722954" y="5235889"/>
            <a:ext cx="719303" cy="612919"/>
            <a:chOff x="5722954" y="5235889"/>
            <a:chExt cx="719303" cy="612919"/>
          </a:xfrm>
        </p:grpSpPr>
        <p:sp>
          <p:nvSpPr>
            <p:cNvPr id="95" name="平行四边形 94">
              <a:extLst>
                <a:ext uri="{FF2B5EF4-FFF2-40B4-BE49-F238E27FC236}">
                  <a16:creationId xmlns:a16="http://schemas.microsoft.com/office/drawing/2014/main" id="{1AB83BE6-B878-42E8-9CB7-1066899AC79A}"/>
                </a:ext>
              </a:extLst>
            </p:cNvPr>
            <p:cNvSpPr/>
            <p:nvPr/>
          </p:nvSpPr>
          <p:spPr>
            <a:xfrm>
              <a:off x="5722954" y="5235889"/>
              <a:ext cx="719303" cy="612919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96" name="文本框 12">
              <a:extLst>
                <a:ext uri="{FF2B5EF4-FFF2-40B4-BE49-F238E27FC236}">
                  <a16:creationId xmlns:a16="http://schemas.microsoft.com/office/drawing/2014/main" id="{84B733C7-E6CA-4885-B298-684DFA01D28D}"/>
                </a:ext>
              </a:extLst>
            </p:cNvPr>
            <p:cNvSpPr txBox="1"/>
            <p:nvPr/>
          </p:nvSpPr>
          <p:spPr>
            <a:xfrm>
              <a:off x="5762766" y="5258384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06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98" name="矩形 97">
            <a:extLst>
              <a:ext uri="{FF2B5EF4-FFF2-40B4-BE49-F238E27FC236}">
                <a16:creationId xmlns:a16="http://schemas.microsoft.com/office/drawing/2014/main" id="{C402EC73-10A7-4098-ACCB-CEFBAB623B3C}"/>
              </a:ext>
            </a:extLst>
          </p:cNvPr>
          <p:cNvSpPr/>
          <p:nvPr/>
        </p:nvSpPr>
        <p:spPr>
          <a:xfrm>
            <a:off x="6638171" y="5294535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总结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85A49138-2F76-41EF-AA80-85390C19EA63}"/>
              </a:ext>
            </a:extLst>
          </p:cNvPr>
          <p:cNvGrpSpPr/>
          <p:nvPr/>
        </p:nvGrpSpPr>
        <p:grpSpPr>
          <a:xfrm>
            <a:off x="5722954" y="3466446"/>
            <a:ext cx="719303" cy="612920"/>
            <a:chOff x="5722954" y="3466446"/>
            <a:chExt cx="719303" cy="612920"/>
          </a:xfrm>
        </p:grpSpPr>
        <p:sp>
          <p:nvSpPr>
            <p:cNvPr id="101" name="平行四边形 100">
              <a:extLst>
                <a:ext uri="{FF2B5EF4-FFF2-40B4-BE49-F238E27FC236}">
                  <a16:creationId xmlns:a16="http://schemas.microsoft.com/office/drawing/2014/main" id="{5A5B2FAF-BCAC-4BD1-B413-129506F22B6B}"/>
                </a:ext>
              </a:extLst>
            </p:cNvPr>
            <p:cNvSpPr/>
            <p:nvPr/>
          </p:nvSpPr>
          <p:spPr>
            <a:xfrm>
              <a:off x="5722954" y="3466446"/>
              <a:ext cx="719303" cy="612920"/>
            </a:xfrm>
            <a:prstGeom prst="parallelogram">
              <a:avLst>
                <a:gd name="adj" fmla="val 0"/>
              </a:avLst>
            </a:prstGeom>
            <a:solidFill>
              <a:srgbClr val="296E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65">
                <a:latin typeface="Impact" panose="020B0806030902050204" pitchFamily="34" charset="0"/>
              </a:endParaRPr>
            </a:p>
          </p:txBody>
        </p:sp>
        <p:sp>
          <p:nvSpPr>
            <p:cNvPr id="102" name="文本框 11">
              <a:extLst>
                <a:ext uri="{FF2B5EF4-FFF2-40B4-BE49-F238E27FC236}">
                  <a16:creationId xmlns:a16="http://schemas.microsoft.com/office/drawing/2014/main" id="{770692A6-CA8C-4F13-BCFD-12669010E952}"/>
                </a:ext>
              </a:extLst>
            </p:cNvPr>
            <p:cNvSpPr txBox="1"/>
            <p:nvPr/>
          </p:nvSpPr>
          <p:spPr>
            <a:xfrm>
              <a:off x="5762766" y="3505013"/>
              <a:ext cx="646833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id="{5344AB41-1520-4836-96F2-49DDE74A6879}"/>
              </a:ext>
            </a:extLst>
          </p:cNvPr>
          <p:cNvSpPr/>
          <p:nvPr/>
        </p:nvSpPr>
        <p:spPr>
          <a:xfrm>
            <a:off x="6638173" y="3525613"/>
            <a:ext cx="4633761" cy="461665"/>
          </a:xfrm>
          <a:prstGeom prst="rect">
            <a:avLst/>
          </a:prstGeom>
          <a:solidFill>
            <a:srgbClr val="296EA3"/>
          </a:solidFill>
          <a:ln w="158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苹果操作系统的安装</a:t>
            </a:r>
          </a:p>
        </p:txBody>
      </p:sp>
    </p:spTree>
    <p:extLst>
      <p:ext uri="{BB962C8B-B14F-4D97-AF65-F5344CB8AC3E}">
        <p14:creationId xmlns:p14="http://schemas.microsoft.com/office/powerpoint/2010/main" val="287348245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3" grpId="0" animBg="1"/>
      <p:bldP spid="86" grpId="0" animBg="1"/>
      <p:bldP spid="92" grpId="0" animBg="1"/>
      <p:bldP spid="98" grpId="0" animBg="1"/>
      <p:bldP spid="10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5671" y="1311802"/>
            <a:ext cx="14606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04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苹果操作系统的安装</a:t>
            </a:r>
          </a:p>
        </p:txBody>
      </p:sp>
    </p:spTree>
    <p:extLst>
      <p:ext uri="{BB962C8B-B14F-4D97-AF65-F5344CB8AC3E}">
        <p14:creationId xmlns:p14="http://schemas.microsoft.com/office/powerpoint/2010/main" val="510285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31501" y="1115064"/>
            <a:ext cx="9438963" cy="43088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MAC OS</a:t>
            </a:r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安装包</a:t>
            </a:r>
            <a:endParaRPr lang="zh-CN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FCB06A0-DD30-4737-A5ED-95812A22DC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苹果操作系统的安装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8953AB-4741-47C0-A109-5997690F80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14DC9C7-83C7-44A2-BCFD-093E8211C7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768" y="2108282"/>
            <a:ext cx="5406191" cy="3303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4868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31501" y="1115064"/>
            <a:ext cx="9438963" cy="43088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制作启动盘</a:t>
            </a:r>
            <a:endParaRPr lang="en-US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FCB06A0-DD30-4737-A5ED-95812A22DC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苹果操作系统的安装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8953AB-4741-47C0-A109-5997690F80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12D7B46-CEB8-44D6-BF4C-F7351265A5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23" y="1739365"/>
            <a:ext cx="4479076" cy="302526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7796DF5-6EF7-4688-B336-7649756971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789" y="1739365"/>
            <a:ext cx="5832659" cy="3012359"/>
          </a:xfrm>
          <a:prstGeom prst="rect">
            <a:avLst/>
          </a:prstGeom>
        </p:spPr>
      </p:pic>
      <p:sp>
        <p:nvSpPr>
          <p:cNvPr id="9" name="矩形 48">
            <a:extLst>
              <a:ext uri="{FF2B5EF4-FFF2-40B4-BE49-F238E27FC236}">
                <a16:creationId xmlns:a16="http://schemas.microsoft.com/office/drawing/2014/main" id="{313FF2F0-EBA2-4B34-9B17-951C66D28C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1501" y="4954414"/>
            <a:ext cx="9438963" cy="1015663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关键命令：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latinLnBrk="1"/>
            <a:r>
              <a:rPr lang="en-US" altLang="zh-CN" sz="20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sudo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/Applications/Install\ macOS\ Big\ </a:t>
            </a:r>
            <a:r>
              <a:rPr lang="en-US" altLang="zh-CN" sz="20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Sur.app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/Contents/Resources/</a:t>
            </a:r>
            <a:r>
              <a:rPr lang="en-US" altLang="zh-CN" sz="20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createinstallmedia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--volume /Volumes/CL</a:t>
            </a:r>
            <a:endParaRPr lang="zh-CN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39235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  <p:bldP spid="9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31501" y="1115064"/>
            <a:ext cx="9438963" cy="43088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分区</a:t>
            </a:r>
            <a:endParaRPr lang="zh-CN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FCB06A0-DD30-4737-A5ED-95812A22DC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苹果操作系统的安装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8953AB-4741-47C0-A109-5997690F80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65F1FCB-D413-4E78-9894-94EC88A76B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4" y="1925192"/>
            <a:ext cx="5089660" cy="381774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A337E7E-3751-4974-ACC2-D945F99F08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835" y="1925192"/>
            <a:ext cx="5089660" cy="381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5071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31501" y="1115064"/>
            <a:ext cx="9438963" cy="43088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分区及安装</a:t>
            </a:r>
            <a:endParaRPr lang="zh-CN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FCB06A0-DD30-4737-A5ED-95812A22DC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苹果操作系统的安装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8953AB-4741-47C0-A109-5997690F80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3D69836-1E51-46AC-9249-453272B402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76" y="1925192"/>
            <a:ext cx="5086988" cy="381574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3503AE88-61BD-4C90-ACF7-67D6A0CF25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661" y="1925192"/>
            <a:ext cx="5086987" cy="3815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8888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31501" y="1115064"/>
            <a:ext cx="9438963" cy="43088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分区及安装</a:t>
            </a:r>
            <a:endParaRPr lang="zh-CN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FCB06A0-DD30-4737-A5ED-95812A22DC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苹果操作系统的安装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8953AB-4741-47C0-A109-5997690F80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8AC7389-2B5A-49C1-92EA-2923C51390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95" y="1925192"/>
            <a:ext cx="4894269" cy="367037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0C08A8B-0CD8-46D4-A275-E837FF0CF9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25192"/>
            <a:ext cx="4894269" cy="367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171434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31501" y="1115064"/>
            <a:ext cx="9438963" cy="43088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安装</a:t>
            </a:r>
            <a:r>
              <a:rPr lang="en-US" altLang="zh-CN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macOS Big Sur</a:t>
            </a:r>
            <a:endParaRPr lang="zh-CN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FCB06A0-DD30-4737-A5ED-95812A22DC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苹果操作系统的安装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8953AB-4741-47C0-A109-5997690F80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208F706-0B3C-4BB9-AE8C-0935668F8A3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716" y="1872385"/>
            <a:ext cx="5517485" cy="4138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5787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31501" y="1115064"/>
            <a:ext cx="9438963" cy="43088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选择安装分区</a:t>
            </a:r>
            <a:endParaRPr lang="zh-CN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FCB06A0-DD30-4737-A5ED-95812A22DC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苹果操作系统的安装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8953AB-4741-47C0-A109-5997690F80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04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E74B1111-C731-439B-992A-C6BA4B6F4D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382" y="1774089"/>
            <a:ext cx="5755905" cy="4317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138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3229" y="1311802"/>
            <a:ext cx="15055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05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国产操作系统的安装</a:t>
            </a:r>
          </a:p>
        </p:txBody>
      </p:sp>
    </p:spTree>
    <p:extLst>
      <p:ext uri="{BB962C8B-B14F-4D97-AF65-F5344CB8AC3E}">
        <p14:creationId xmlns:p14="http://schemas.microsoft.com/office/powerpoint/2010/main" val="220217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31501" y="1115064"/>
            <a:ext cx="9438963" cy="43088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选择安装镜像包</a:t>
            </a:r>
            <a:endParaRPr lang="zh-CN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FCB06A0-DD30-4737-A5ED-95812A22DC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国产操作系统的安装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8953AB-4741-47C0-A109-5997690F80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E3BF422-A695-4ADD-B116-E110A9C9E11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717" y="1772260"/>
            <a:ext cx="5038147" cy="397067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ADFD3AF-2A52-486F-A542-9B592962CA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593" y="1772260"/>
            <a:ext cx="5327642" cy="3996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3236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438609" y="1311802"/>
            <a:ext cx="13147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01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硬盘的分区格式</a:t>
            </a:r>
          </a:p>
        </p:txBody>
      </p:sp>
    </p:spTree>
    <p:extLst>
      <p:ext uri="{BB962C8B-B14F-4D97-AF65-F5344CB8AC3E}">
        <p14:creationId xmlns:p14="http://schemas.microsoft.com/office/powerpoint/2010/main" val="201499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31501" y="1115064"/>
            <a:ext cx="9438963" cy="43088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选择语言及分区</a:t>
            </a:r>
            <a:endParaRPr lang="zh-CN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FCB06A0-DD30-4737-A5ED-95812A22DC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国产操作系统的安装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8953AB-4741-47C0-A109-5997690F80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9030ABD-4A59-4D9E-9D9C-A198B57A5B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524" y="1945634"/>
            <a:ext cx="3375464" cy="384094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9523D5B-86F2-4551-AA8B-E672FBD4D7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991930"/>
            <a:ext cx="4343794" cy="3794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949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0" name="矩形 48"/>
          <p:cNvSpPr>
            <a:spLocks noChangeArrowheads="1"/>
          </p:cNvSpPr>
          <p:nvPr/>
        </p:nvSpPr>
        <p:spPr bwMode="auto">
          <a:xfrm>
            <a:off x="1131501" y="1115064"/>
            <a:ext cx="9438963" cy="430887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配置登录系统的密码并激活系统</a:t>
            </a:r>
            <a:endParaRPr lang="zh-CN" altLang="zh-CN" sz="2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7FCB06A0-DD30-4737-A5ED-95812A22DCF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国产操作系统的安装</a:t>
            </a:r>
          </a:p>
          <a:p>
            <a:endParaRPr lang="zh-CN" altLang="en-US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F8953AB-4741-47C0-A109-5997690F80D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05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0A08E55-6377-42C8-9DE7-304D04C6880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501" y="1666827"/>
            <a:ext cx="4057816" cy="431672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337A37F-8093-40C6-969A-EB9E47FD85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238" y="2168012"/>
            <a:ext cx="6341128" cy="3574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19625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0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40023" y="1311802"/>
            <a:ext cx="15119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06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 结</a:t>
            </a:r>
          </a:p>
        </p:txBody>
      </p:sp>
    </p:spTree>
    <p:extLst>
      <p:ext uri="{BB962C8B-B14F-4D97-AF65-F5344CB8AC3E}">
        <p14:creationId xmlns:p14="http://schemas.microsoft.com/office/powerpoint/2010/main" val="4100307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48">
            <a:extLst>
              <a:ext uri="{FF2B5EF4-FFF2-40B4-BE49-F238E27FC236}">
                <a16:creationId xmlns:a16="http://schemas.microsoft.com/office/drawing/2014/main" id="{C6BDA687-FA3D-41A4-B43E-30206D51C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3734" y="1215485"/>
            <a:ext cx="3556114" cy="430887"/>
          </a:xfrm>
          <a:prstGeom prst="rect">
            <a:avLst/>
          </a:prstGeom>
          <a:solidFill>
            <a:srgbClr val="FF6600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en-US" sz="2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安装操作系统关键步骤：</a:t>
            </a:r>
            <a:endParaRPr lang="en-US" altLang="zh-CN" sz="2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3E203928-086E-439D-8506-FD197D711008}"/>
              </a:ext>
            </a:extLst>
          </p:cNvPr>
          <p:cNvSpPr/>
          <p:nvPr/>
        </p:nvSpPr>
        <p:spPr>
          <a:xfrm>
            <a:off x="1418246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U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盘启动系统并选择镜像包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7658D96-064B-4C9A-B352-A4AF1CB57590}"/>
              </a:ext>
            </a:extLst>
          </p:cNvPr>
          <p:cNvSpPr/>
          <p:nvPr/>
        </p:nvSpPr>
        <p:spPr>
          <a:xfrm>
            <a:off x="4631802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分区及选择系统安装盘符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32AFA51-A010-45C3-A74B-6E445775F413}"/>
              </a:ext>
            </a:extLst>
          </p:cNvPr>
          <p:cNvSpPr/>
          <p:nvPr/>
        </p:nvSpPr>
        <p:spPr>
          <a:xfrm>
            <a:off x="7845359" y="2554619"/>
            <a:ext cx="2225233" cy="1111752"/>
          </a:xfrm>
          <a:prstGeom prst="rect">
            <a:avLst/>
          </a:prstGeom>
          <a:solidFill>
            <a:srgbClr val="296EA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进行用户名和密码等基础配置</a:t>
            </a:r>
          </a:p>
        </p:txBody>
      </p:sp>
      <p:sp>
        <p:nvSpPr>
          <p:cNvPr id="5" name="箭头: 右 4">
            <a:extLst>
              <a:ext uri="{FF2B5EF4-FFF2-40B4-BE49-F238E27FC236}">
                <a16:creationId xmlns:a16="http://schemas.microsoft.com/office/drawing/2014/main" id="{7BC5DB60-B5CE-451F-99B9-D9EF3E3D93D9}"/>
              </a:ext>
            </a:extLst>
          </p:cNvPr>
          <p:cNvSpPr/>
          <p:nvPr/>
        </p:nvSpPr>
        <p:spPr>
          <a:xfrm>
            <a:off x="3794458" y="294603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箭头: 右 8">
            <a:extLst>
              <a:ext uri="{FF2B5EF4-FFF2-40B4-BE49-F238E27FC236}">
                <a16:creationId xmlns:a16="http://schemas.microsoft.com/office/drawing/2014/main" id="{D8945CD6-D8E8-4698-91CF-66AF7ED2BC16}"/>
              </a:ext>
            </a:extLst>
          </p:cNvPr>
          <p:cNvSpPr/>
          <p:nvPr/>
        </p:nvSpPr>
        <p:spPr>
          <a:xfrm>
            <a:off x="7030732" y="2946035"/>
            <a:ext cx="690734" cy="328921"/>
          </a:xfrm>
          <a:prstGeom prst="rightArrow">
            <a:avLst/>
          </a:prstGeom>
          <a:solidFill>
            <a:srgbClr val="FF66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B9059184-2341-4A8B-99D4-2B970A7CCA4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总结</a:t>
            </a:r>
          </a:p>
        </p:txBody>
      </p:sp>
      <p:sp>
        <p:nvSpPr>
          <p:cNvPr id="8" name="文本占位符 7">
            <a:extLst>
              <a:ext uri="{FF2B5EF4-FFF2-40B4-BE49-F238E27FC236}">
                <a16:creationId xmlns:a16="http://schemas.microsoft.com/office/drawing/2014/main" id="{5A28E4D3-FCEE-4675-B0E4-FF3FDBCA5C3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08568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6" grpId="0" animBg="1"/>
      <p:bldP spid="7" grpId="0" animBg="1"/>
      <p:bldP spid="5" grpId="0" animBg="1"/>
      <p:bldP spid="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0B479A7E-0926-464F-BA50-155AE25902B6}"/>
              </a:ext>
            </a:extLst>
          </p:cNvPr>
          <p:cNvSpPr/>
          <p:nvPr/>
        </p:nvSpPr>
        <p:spPr>
          <a:xfrm flipH="1">
            <a:off x="6441624" y="-4360"/>
            <a:ext cx="5750375" cy="685800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2E27A569-0B54-48E5-AC69-B860FE5FD7C0}"/>
              </a:ext>
            </a:extLst>
          </p:cNvPr>
          <p:cNvSpPr/>
          <p:nvPr/>
        </p:nvSpPr>
        <p:spPr>
          <a:xfrm rot="19800000" flipH="1">
            <a:off x="5340301" y="1565045"/>
            <a:ext cx="1927670" cy="6188100"/>
          </a:xfrm>
          <a:custGeom>
            <a:avLst/>
            <a:gdLst>
              <a:gd name="connsiteX0" fmla="*/ 0 w 1927670"/>
              <a:gd name="connsiteY0" fmla="*/ 0 h 6188100"/>
              <a:gd name="connsiteX1" fmla="*/ 1925077 w 1927670"/>
              <a:gd name="connsiteY1" fmla="*/ 1089521 h 6188100"/>
              <a:gd name="connsiteX2" fmla="*/ 1925077 w 1927670"/>
              <a:gd name="connsiteY2" fmla="*/ 3430821 h 6188100"/>
              <a:gd name="connsiteX3" fmla="*/ 1927670 w 1927670"/>
              <a:gd name="connsiteY3" fmla="*/ 3429324 h 6188100"/>
              <a:gd name="connsiteX4" fmla="*/ 1927670 w 1927670"/>
              <a:gd name="connsiteY4" fmla="*/ 5076656 h 6188100"/>
              <a:gd name="connsiteX5" fmla="*/ 2593 w 1927670"/>
              <a:gd name="connsiteY5" fmla="*/ 6188100 h 6188100"/>
              <a:gd name="connsiteX6" fmla="*/ 2593 w 1927670"/>
              <a:gd name="connsiteY6" fmla="*/ 6176626 h 6188100"/>
              <a:gd name="connsiteX7" fmla="*/ 0 w 1927670"/>
              <a:gd name="connsiteY7" fmla="*/ 6176626 h 618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27670" h="6188100">
                <a:moveTo>
                  <a:pt x="0" y="0"/>
                </a:moveTo>
                <a:lnTo>
                  <a:pt x="1925077" y="1089521"/>
                </a:lnTo>
                <a:lnTo>
                  <a:pt x="1925077" y="3430821"/>
                </a:lnTo>
                <a:lnTo>
                  <a:pt x="1927670" y="3429324"/>
                </a:lnTo>
                <a:lnTo>
                  <a:pt x="1927670" y="5076656"/>
                </a:lnTo>
                <a:lnTo>
                  <a:pt x="2593" y="6188100"/>
                </a:lnTo>
                <a:lnTo>
                  <a:pt x="2593" y="6176626"/>
                </a:lnTo>
                <a:lnTo>
                  <a:pt x="0" y="6176626"/>
                </a:lnTo>
                <a:close/>
              </a:path>
            </a:pathLst>
          </a:custGeom>
          <a:gradFill flip="none" rotWithShape="1"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C5785193-3DA1-4403-840B-F7FD35A90D3B}"/>
              </a:ext>
            </a:extLst>
          </p:cNvPr>
          <p:cNvSpPr/>
          <p:nvPr/>
        </p:nvSpPr>
        <p:spPr>
          <a:xfrm rot="1829507" flipH="1">
            <a:off x="5335184" y="-941655"/>
            <a:ext cx="1925077" cy="6177680"/>
          </a:xfrm>
          <a:custGeom>
            <a:avLst/>
            <a:gdLst>
              <a:gd name="connsiteX0" fmla="*/ 0 w 1925077"/>
              <a:gd name="connsiteY0" fmla="*/ 0 h 6177680"/>
              <a:gd name="connsiteX1" fmla="*/ 1925077 w 1925077"/>
              <a:gd name="connsiteY1" fmla="*/ 1133585 h 6177680"/>
              <a:gd name="connsiteX2" fmla="*/ 1925077 w 1925077"/>
              <a:gd name="connsiteY2" fmla="*/ 5088169 h 6177680"/>
              <a:gd name="connsiteX3" fmla="*/ 0 w 1925077"/>
              <a:gd name="connsiteY3" fmla="*/ 6177680 h 617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5077" h="6177680">
                <a:moveTo>
                  <a:pt x="0" y="0"/>
                </a:moveTo>
                <a:lnTo>
                  <a:pt x="1925077" y="1133585"/>
                </a:lnTo>
                <a:lnTo>
                  <a:pt x="1925077" y="5088169"/>
                </a:lnTo>
                <a:lnTo>
                  <a:pt x="0" y="6177680"/>
                </a:lnTo>
                <a:close/>
              </a:path>
            </a:pathLst>
          </a:custGeom>
          <a:gradFill>
            <a:gsLst>
              <a:gs pos="0">
                <a:srgbClr val="2869A1"/>
              </a:gs>
              <a:gs pos="33000">
                <a:srgbClr val="2783AC"/>
              </a:gs>
              <a:gs pos="66000">
                <a:srgbClr val="249CB5"/>
              </a:gs>
              <a:gs pos="100000">
                <a:srgbClr val="20ABBE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DA4326C-D4B8-4F41-A1A8-C810F77C694F}"/>
              </a:ext>
            </a:extLst>
          </p:cNvPr>
          <p:cNvSpPr txBox="1"/>
          <p:nvPr/>
        </p:nvSpPr>
        <p:spPr>
          <a:xfrm flipH="1">
            <a:off x="6954054" y="2712841"/>
            <a:ext cx="5094590" cy="138499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计算机组装与维护</a:t>
            </a:r>
            <a:endParaRPr lang="en-US" altLang="zh-CN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（第二版）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65938C6-4B62-4DA7-9A1C-815AF7977497}"/>
              </a:ext>
            </a:extLst>
          </p:cNvPr>
          <p:cNvSpPr txBox="1"/>
          <p:nvPr/>
        </p:nvSpPr>
        <p:spPr>
          <a:xfrm flipH="1">
            <a:off x="1115412" y="2556087"/>
            <a:ext cx="324578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dirty="0">
                <a:solidFill>
                  <a:srgbClr val="1380C2"/>
                </a:solidFill>
                <a:latin typeface="包图粗黑体" panose="02000800000000000000" pitchFamily="2" charset="-122"/>
                <a:ea typeface="包图粗黑体" panose="02000800000000000000" pitchFamily="2" charset="-122"/>
              </a:rPr>
              <a:t>谢谢观看！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srgbClr val="1380C2"/>
              </a:solidFill>
              <a:effectLst/>
              <a:uLnTx/>
              <a:uFillTx/>
              <a:latin typeface="包图粗黑体" panose="02000800000000000000" pitchFamily="2" charset="-122"/>
              <a:ea typeface="包图粗黑体" panose="02000800000000000000" pitchFamily="2" charset="-122"/>
            </a:endParaRP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F927EEA1-7329-40E8-ACF7-BABFF30D3A3D}"/>
              </a:ext>
            </a:extLst>
          </p:cNvPr>
          <p:cNvCxnSpPr>
            <a:cxnSpLocks/>
          </p:cNvCxnSpPr>
          <p:nvPr/>
        </p:nvCxnSpPr>
        <p:spPr>
          <a:xfrm>
            <a:off x="593889" y="3405338"/>
            <a:ext cx="3802481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88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291" y="1953061"/>
            <a:ext cx="9745418" cy="2243050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FAT16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FAT16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是几乎所有的操作系统都支持的分区格式，采用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位的文件分配表，用两个字节记录文件所占用的簇号，从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DOS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Windows 9x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Windows NT/2000/XP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，甚至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Linux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都支持它。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硬盘的分区格式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03899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291" y="1953061"/>
            <a:ext cx="9745418" cy="1689052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 FAT32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FAT32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格式采用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位的文件分配表，它突破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FAT16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对每一个分区的容量只在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2GB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的限制。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硬盘的分区格式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851281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6">
            <a:extLst>
              <a:ext uri="{FF2B5EF4-FFF2-40B4-BE49-F238E27FC236}">
                <a16:creationId xmlns:a16="http://schemas.microsoft.com/office/drawing/2014/main" id="{8DE63E9D-BFC2-47C7-8278-A4A61D424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291" y="1953061"/>
            <a:ext cx="9745418" cy="2797048"/>
          </a:xfrm>
          <a:prstGeom prst="rect">
            <a:avLst/>
          </a:prstGeom>
          <a:solidFill>
            <a:srgbClr val="296EA3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NTFS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NTFS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Windows NT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核的系列操作系统支持的。它是一个特别为网络和磁盘配额、文件加密等管理安全特性设计的磁盘格式，提供长文件名、数据保护和恢复，能通过目录和文件许可实现安全性，并支持在多个硬盘上存储文件（跨越分区）。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内容占位符 1">
            <a:extLst>
              <a:ext uri="{FF2B5EF4-FFF2-40B4-BE49-F238E27FC236}">
                <a16:creationId xmlns:a16="http://schemas.microsoft.com/office/drawing/2014/main" id="{68203819-DFC8-4D78-96A3-2636AC5791D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硬盘的分区格式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F94FDBD-5AD4-4FC3-B2DE-BE7ED0E7C85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01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6402258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A007C56-D1F3-46C8-9391-2EB4149DF1B9}"/>
              </a:ext>
            </a:extLst>
          </p:cNvPr>
          <p:cNvSpPr/>
          <p:nvPr/>
        </p:nvSpPr>
        <p:spPr>
          <a:xfrm>
            <a:off x="0" y="0"/>
            <a:ext cx="5438609" cy="6858000"/>
          </a:xfrm>
          <a:prstGeom prst="rect">
            <a:avLst/>
          </a:prstGeom>
          <a:solidFill>
            <a:srgbClr val="296EA3"/>
          </a:solidFill>
          <a:ln>
            <a:solidFill>
              <a:srgbClr val="40A0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AEFD025-B00E-4D70-825D-D92B79684AFC}"/>
              </a:ext>
            </a:extLst>
          </p:cNvPr>
          <p:cNvSpPr/>
          <p:nvPr/>
        </p:nvSpPr>
        <p:spPr>
          <a:xfrm>
            <a:off x="2731476" y="1284933"/>
            <a:ext cx="9460523" cy="3702903"/>
          </a:xfrm>
          <a:prstGeom prst="rect">
            <a:avLst/>
          </a:prstGeom>
          <a:solidFill>
            <a:schemeClr val="bg1"/>
          </a:solidFill>
          <a:ln>
            <a:solidFill>
              <a:srgbClr val="296EA3"/>
            </a:solidFill>
          </a:ln>
          <a:effectLst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7685779-E262-4F28-B472-BFF5FE118A20}"/>
              </a:ext>
            </a:extLst>
          </p:cNvPr>
          <p:cNvSpPr txBox="1"/>
          <p:nvPr/>
        </p:nvSpPr>
        <p:spPr>
          <a:xfrm>
            <a:off x="5364069" y="1311802"/>
            <a:ext cx="14638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9600" dirty="0">
                <a:solidFill>
                  <a:srgbClr val="296EA3"/>
                </a:solidFill>
                <a:latin typeface="Impact" panose="020B0806030902050204" pitchFamily="34" charset="0"/>
                <a:ea typeface="包图粗黑体" panose="02000800000000000000" pitchFamily="2" charset="-122"/>
              </a:rPr>
              <a:t>02</a:t>
            </a:r>
            <a:endParaRPr lang="zh-CN" altLang="en-US" sz="9600" dirty="0">
              <a:solidFill>
                <a:srgbClr val="296EA3"/>
              </a:solidFill>
              <a:latin typeface="Impact" panose="020B0806030902050204" pitchFamily="34" charset="0"/>
              <a:ea typeface="包图粗黑体" panose="02000800000000000000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0ABDA53-4F33-499A-B772-76CB480EEE6F}"/>
              </a:ext>
            </a:extLst>
          </p:cNvPr>
          <p:cNvSpPr txBox="1"/>
          <p:nvPr/>
        </p:nvSpPr>
        <p:spPr>
          <a:xfrm>
            <a:off x="2552701" y="2886572"/>
            <a:ext cx="708659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400" b="1" dirty="0">
                <a:solidFill>
                  <a:srgbClr val="296EA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常见操作系统</a:t>
            </a:r>
          </a:p>
        </p:txBody>
      </p:sp>
    </p:spTree>
    <p:extLst>
      <p:ext uri="{BB962C8B-B14F-4D97-AF65-F5344CB8AC3E}">
        <p14:creationId xmlns:p14="http://schemas.microsoft.com/office/powerpoint/2010/main" val="3038079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2243050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1. DOS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DOS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的英文全名是“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Disk Operation System”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，即磁盘操作系统，发布时间为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1981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年。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DOS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系统是基于磁盘管理的单用户、单任务、字符界面的操作系统。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常见操作系统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467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AE8082E5-2893-4829-B8D7-96EE67DE7365}"/>
              </a:ext>
            </a:extLst>
          </p:cNvPr>
          <p:cNvSpPr/>
          <p:nvPr/>
        </p:nvSpPr>
        <p:spPr>
          <a:xfrm>
            <a:off x="964988" y="1263856"/>
            <a:ext cx="10483300" cy="2243050"/>
          </a:xfrm>
          <a:prstGeom prst="rect">
            <a:avLst/>
          </a:prstGeom>
          <a:solidFill>
            <a:srgbClr val="296EA3"/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2. Windows 10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操作系统</a:t>
            </a:r>
          </a:p>
          <a:p>
            <a:pPr algn="just">
              <a:lnSpc>
                <a:spcPct val="150000"/>
              </a:lnSpc>
            </a:pP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Windows 10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是微软公司研发的跨平台及设备应用的操作系统，是微软发布的最后一个独立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Windows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版本。</a:t>
            </a:r>
            <a:r>
              <a:rPr lang="en-US" altLang="zh-CN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Windows 10</a:t>
            </a:r>
            <a:r>
              <a:rPr lang="zh-CN" altLang="en-US" sz="2400" b="1" kern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共有家庭版、专业版、企业版、教育版、移动版、移动企业版和物联网核心版等七个版本。</a:t>
            </a:r>
            <a:endParaRPr lang="zh-CN" altLang="en-US" sz="2400" kern="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76BE8680-88A9-4B11-88F6-516125862B0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常见操作系统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F4DA343-668B-48AF-8D4E-204C1E872F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altLang="zh-CN" dirty="0"/>
              <a:t>02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82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</TotalTime>
  <Words>806</Words>
  <Application>Microsoft Office PowerPoint</Application>
  <PresentationFormat>宽屏</PresentationFormat>
  <Paragraphs>125</Paragraphs>
  <Slides>34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2" baseType="lpstr">
      <vt:lpstr>包图粗黑体</vt:lpstr>
      <vt:lpstr>等线</vt:lpstr>
      <vt:lpstr>等线 Light</vt:lpstr>
      <vt:lpstr>微软雅黑</vt:lpstr>
      <vt:lpstr>Arial</vt:lpstr>
      <vt:lpstr>Impact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互联网</dc:title>
  <dc:creator>user</dc:creator>
  <cp:keywords>user</cp:keywords>
  <dc:description>user</dc:description>
  <cp:lastModifiedBy>刘方涛</cp:lastModifiedBy>
  <cp:revision>132</cp:revision>
  <dcterms:created xsi:type="dcterms:W3CDTF">2017-05-27T04:45:00Z</dcterms:created>
  <dcterms:modified xsi:type="dcterms:W3CDTF">2021-12-17T10:17:30Z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