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21"/>
  </p:notesMasterIdLst>
  <p:handoutMasterIdLst>
    <p:handoutMasterId r:id="rId22"/>
  </p:handoutMasterIdLst>
  <p:sldIdLst>
    <p:sldId id="415" r:id="rId2"/>
    <p:sldId id="360" r:id="rId3"/>
    <p:sldId id="361" r:id="rId4"/>
    <p:sldId id="350" r:id="rId5"/>
    <p:sldId id="362" r:id="rId6"/>
    <p:sldId id="371" r:id="rId7"/>
    <p:sldId id="363" r:id="rId8"/>
    <p:sldId id="292" r:id="rId9"/>
    <p:sldId id="364" r:id="rId10"/>
    <p:sldId id="293" r:id="rId11"/>
    <p:sldId id="354" r:id="rId12"/>
    <p:sldId id="355" r:id="rId13"/>
    <p:sldId id="356" r:id="rId14"/>
    <p:sldId id="365" r:id="rId15"/>
    <p:sldId id="294" r:id="rId16"/>
    <p:sldId id="358" r:id="rId17"/>
    <p:sldId id="366" r:id="rId18"/>
    <p:sldId id="295" r:id="rId19"/>
    <p:sldId id="416" r:id="rId20"/>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23A5D096-13E9-4E50-9C45-814A7D1A68D8}">
          <p14:sldIdLst>
            <p14:sldId id="415"/>
            <p14:sldId id="360"/>
            <p14:sldId id="361"/>
            <p14:sldId id="350"/>
            <p14:sldId id="362"/>
            <p14:sldId id="371"/>
            <p14:sldId id="363"/>
            <p14:sldId id="292"/>
            <p14:sldId id="364"/>
            <p14:sldId id="293"/>
            <p14:sldId id="354"/>
            <p14:sldId id="355"/>
            <p14:sldId id="356"/>
            <p14:sldId id="365"/>
            <p14:sldId id="294"/>
            <p14:sldId id="358"/>
            <p14:sldId id="366"/>
            <p14:sldId id="295"/>
            <p14:sldId id="41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杨 智勇" initials="" lastIdx="0" clrIdx="0"/>
  <p:cmAuthor id="2" name="Cikey" initials="C" lastIdx="2" clrIdx="1">
    <p:extLst>
      <p:ext uri="{19B8F6BF-5375-455C-9EA6-DF929625EA0E}">
        <p15:presenceInfo xmlns:p15="http://schemas.microsoft.com/office/powerpoint/2012/main" userId="Cik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AABD"/>
    <a:srgbClr val="4DD4FF"/>
    <a:srgbClr val="00B8FF"/>
    <a:srgbClr val="286AA2"/>
    <a:srgbClr val="286CA2"/>
    <a:srgbClr val="4D6B9C"/>
    <a:srgbClr val="5FF4FF"/>
    <a:srgbClr val="FF6600"/>
    <a:srgbClr val="277FAA"/>
    <a:srgbClr val="296E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79" autoAdjust="0"/>
    <p:restoredTop sz="94660"/>
  </p:normalViewPr>
  <p:slideViewPr>
    <p:cSldViewPr snapToGrid="0">
      <p:cViewPr varScale="1">
        <p:scale>
          <a:sx n="99" d="100"/>
          <a:sy n="99" d="100"/>
        </p:scale>
        <p:origin x="144" y="77"/>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58" d="100"/>
          <a:sy n="58" d="100"/>
        </p:scale>
        <p:origin x="2198" y="8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5B35B91B-2992-4F75-9830-02F7B62073B8}"/>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212CD464-7437-46BE-A987-9D20071DC214}"/>
              </a:ext>
            </a:extLst>
          </p:cNvPr>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25051EC9-E28A-4A55-BF23-E876B409030F}" type="datetimeFigureOut">
              <a:rPr lang="zh-CN" altLang="en-US" smtClean="0"/>
              <a:t>2021/12/9</a:t>
            </a:fld>
            <a:endParaRPr lang="zh-CN" altLang="en-US"/>
          </a:p>
        </p:txBody>
      </p:sp>
      <p:sp>
        <p:nvSpPr>
          <p:cNvPr id="4" name="页脚占位符 3">
            <a:extLst>
              <a:ext uri="{FF2B5EF4-FFF2-40B4-BE49-F238E27FC236}">
                <a16:creationId xmlns:a16="http://schemas.microsoft.com/office/drawing/2014/main" id="{D666ACBF-D811-4940-B866-55DEF6472294}"/>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38FBB90C-3D6B-4C50-8F10-00229B96F9A4}"/>
              </a:ext>
            </a:extLst>
          </p:cNvPr>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2BA98A2A-A87E-4FA7-A9D5-3D44E5BC3D62}" type="slidenum">
              <a:rPr lang="zh-CN" altLang="en-US" smtClean="0"/>
              <a:t>‹#›</a:t>
            </a:fld>
            <a:endParaRPr lang="zh-CN" altLang="en-US"/>
          </a:p>
        </p:txBody>
      </p:sp>
    </p:spTree>
    <p:extLst>
      <p:ext uri="{BB962C8B-B14F-4D97-AF65-F5344CB8AC3E}">
        <p14:creationId xmlns:p14="http://schemas.microsoft.com/office/powerpoint/2010/main" val="14448885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28412C8-1944-421F-9CFA-723DABCF8EA0}" type="datetimeFigureOut">
              <a:rPr lang="zh-CN" altLang="en-US" smtClean="0"/>
              <a:t>2021/12/9</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7128673C-053B-4D53-8029-F2B503BE92E5}" type="slidenum">
              <a:rPr lang="zh-CN" altLang="en-US" smtClean="0"/>
              <a:t>‹#›</a:t>
            </a:fld>
            <a:endParaRPr lang="zh-CN" altLang="en-US"/>
          </a:p>
        </p:txBody>
      </p:sp>
    </p:spTree>
    <p:extLst>
      <p:ext uri="{BB962C8B-B14F-4D97-AF65-F5344CB8AC3E}">
        <p14:creationId xmlns:p14="http://schemas.microsoft.com/office/powerpoint/2010/main" val="2429083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16395A-574A-4E1F-BB54-2EA66952488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1A9E6825-D0A0-4CDA-8453-CA7D9E0309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7B647D6D-63E8-49A6-B714-0B02B4ACE6CB}"/>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id="{FD7A21BB-61AC-4D67-997B-1A984BD24ED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128EFC7-AB21-4922-AF67-9A6F5018ED15}"/>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3815783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32D734-2244-4F78-B4E2-194E33B675C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FADEC40-4714-4BF4-8174-ADA65709AAC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6D888B0-053D-496C-9C86-90734831DBB3}"/>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id="{95B99D6F-929D-44DE-8456-49D7BC085D0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3CD1419-0CA0-4B18-9977-76DE2B5FBE67}"/>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4106492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2E869DE-B323-4446-8BBE-FEC35DD344C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35D1F04-D58F-4C5B-9D85-1D5E07DA88C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DB52AB9-EC25-46EF-BDA1-198A376C4D21}"/>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id="{2783439E-4B6B-4BF4-973A-AC0B11BE281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4D0A798-589B-4A30-907A-9A69F508614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213444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534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7176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4" name="日期占位符 2">
            <a:extLst>
              <a:ext uri="{FF2B5EF4-FFF2-40B4-BE49-F238E27FC236}">
                <a16:creationId xmlns:a16="http://schemas.microsoft.com/office/drawing/2014/main" id="{2E2ABB28-EE32-4244-9A36-67DD97EE812F}"/>
              </a:ext>
            </a:extLst>
          </p:cNvPr>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2021/12/9</a:t>
            </a:fld>
            <a:endParaRPr lang="zh-CN" altLang="en-US"/>
          </a:p>
        </p:txBody>
      </p:sp>
      <p:sp>
        <p:nvSpPr>
          <p:cNvPr id="15" name="页脚占位符 3">
            <a:extLst>
              <a:ext uri="{FF2B5EF4-FFF2-40B4-BE49-F238E27FC236}">
                <a16:creationId xmlns:a16="http://schemas.microsoft.com/office/drawing/2014/main" id="{10AB67AE-0F8E-4854-B4F0-E426327E057E}"/>
              </a:ext>
            </a:extLst>
          </p:cNvPr>
          <p:cNvSpPr>
            <a:spLocks noGrp="1"/>
          </p:cNvSpPr>
          <p:nvPr>
            <p:ph type="ftr" sz="quarter" idx="11"/>
          </p:nvPr>
        </p:nvSpPr>
        <p:spPr>
          <a:xfrm>
            <a:off x="4038600" y="6356350"/>
            <a:ext cx="4114800" cy="365125"/>
          </a:xfrm>
        </p:spPr>
        <p:txBody>
          <a:bodyPr/>
          <a:lstStyle/>
          <a:p>
            <a:endParaRPr lang="zh-CN" altLang="en-US" dirty="0"/>
          </a:p>
        </p:txBody>
      </p:sp>
      <p:sp>
        <p:nvSpPr>
          <p:cNvPr id="23" name="灯片编号占位符 4">
            <a:extLst>
              <a:ext uri="{FF2B5EF4-FFF2-40B4-BE49-F238E27FC236}">
                <a16:creationId xmlns:a16="http://schemas.microsoft.com/office/drawing/2014/main" id="{737D17F2-7D36-4A2A-A02E-7BC5A95E3753}"/>
              </a:ext>
            </a:extLst>
          </p:cNvPr>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
        <p:nvSpPr>
          <p:cNvPr id="26" name="文本占位符 3">
            <a:extLst>
              <a:ext uri="{FF2B5EF4-FFF2-40B4-BE49-F238E27FC236}">
                <a16:creationId xmlns:a16="http://schemas.microsoft.com/office/drawing/2014/main" id="{B9BAD881-008C-4F85-8DB9-14D95EF1F248}"/>
              </a:ext>
            </a:extLst>
          </p:cNvPr>
          <p:cNvSpPr txBox="1"/>
          <p:nvPr userDrawn="1"/>
        </p:nvSpPr>
        <p:spPr>
          <a:xfrm>
            <a:off x="431687" y="56254"/>
            <a:ext cx="2981607" cy="55807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endParaRPr lang="zh-CN" altLang="en-US" sz="2000" dirty="0">
              <a:solidFill>
                <a:schemeClr val="tx1">
                  <a:lumMod val="75000"/>
                  <a:lumOff val="25000"/>
                </a:schemeClr>
              </a:solidFill>
              <a:latin typeface="微软雅黑" panose="020B0503020204020204" charset="-122"/>
              <a:ea typeface="微软雅黑" panose="020B0503020204020204" charset="-122"/>
            </a:endParaRPr>
          </a:p>
        </p:txBody>
      </p:sp>
      <p:cxnSp>
        <p:nvCxnSpPr>
          <p:cNvPr id="29" name="直接连接符 28">
            <a:extLst>
              <a:ext uri="{FF2B5EF4-FFF2-40B4-BE49-F238E27FC236}">
                <a16:creationId xmlns:a16="http://schemas.microsoft.com/office/drawing/2014/main" id="{CE0B4490-9C48-4A9B-82FE-FBC1847E7526}"/>
              </a:ext>
            </a:extLst>
          </p:cNvPr>
          <p:cNvCxnSpPr/>
          <p:nvPr userDrawn="1"/>
        </p:nvCxnSpPr>
        <p:spPr>
          <a:xfrm flipV="1">
            <a:off x="509620" y="685935"/>
            <a:ext cx="4752340" cy="38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日期占位符 2">
            <a:extLst>
              <a:ext uri="{FF2B5EF4-FFF2-40B4-BE49-F238E27FC236}">
                <a16:creationId xmlns:a16="http://schemas.microsoft.com/office/drawing/2014/main" id="{4FFF152A-5DDF-4655-BCD1-3A0ED9C7F4D6}"/>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F288E0-7875-42C4-84C8-98DBBD3BF4D2}" type="datetimeFigureOut">
              <a:rPr lang="zh-CN" altLang="en-US" smtClean="0"/>
              <a:pPr/>
              <a:t>2021/12/9</a:t>
            </a:fld>
            <a:endParaRPr lang="zh-CN" altLang="en-US"/>
          </a:p>
        </p:txBody>
      </p:sp>
      <p:sp>
        <p:nvSpPr>
          <p:cNvPr id="31" name="灯片编号占位符 4">
            <a:extLst>
              <a:ext uri="{FF2B5EF4-FFF2-40B4-BE49-F238E27FC236}">
                <a16:creationId xmlns:a16="http://schemas.microsoft.com/office/drawing/2014/main" id="{8C4F9CF7-7E22-423B-AC85-B62EC3EFD7E0}"/>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D9BB5D0-35E4-459D-AEF3-FE4D7C45CC19}" type="slidenum">
              <a:rPr lang="zh-CN" altLang="en-US" smtClean="0"/>
              <a:pPr/>
              <a:t>‹#›</a:t>
            </a:fld>
            <a:endParaRPr lang="zh-CN" altLang="en-US"/>
          </a:p>
        </p:txBody>
      </p:sp>
      <p:sp>
        <p:nvSpPr>
          <p:cNvPr id="34" name="文本占位符 3">
            <a:extLst>
              <a:ext uri="{FF2B5EF4-FFF2-40B4-BE49-F238E27FC236}">
                <a16:creationId xmlns:a16="http://schemas.microsoft.com/office/drawing/2014/main" id="{C1CF06DE-BF20-42F5-8C10-C6FFDE1E8476}"/>
              </a:ext>
            </a:extLst>
          </p:cNvPr>
          <p:cNvSpPr txBox="1"/>
          <p:nvPr userDrawn="1"/>
        </p:nvSpPr>
        <p:spPr>
          <a:xfrm>
            <a:off x="431687" y="56254"/>
            <a:ext cx="2981607" cy="55807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endParaRPr lang="zh-CN" altLang="en-US" sz="2000" dirty="0">
              <a:solidFill>
                <a:schemeClr val="tx1">
                  <a:lumMod val="75000"/>
                  <a:lumOff val="25000"/>
                </a:schemeClr>
              </a:solidFill>
              <a:latin typeface="微软雅黑" panose="020B0503020204020204" charset="-122"/>
              <a:ea typeface="微软雅黑" panose="020B0503020204020204" charset="-122"/>
            </a:endParaRPr>
          </a:p>
        </p:txBody>
      </p:sp>
      <p:cxnSp>
        <p:nvCxnSpPr>
          <p:cNvPr id="38" name="直接连接符 37">
            <a:extLst>
              <a:ext uri="{FF2B5EF4-FFF2-40B4-BE49-F238E27FC236}">
                <a16:creationId xmlns:a16="http://schemas.microsoft.com/office/drawing/2014/main" id="{7B565C0F-676F-4313-A9CA-27B67C8647E9}"/>
              </a:ext>
            </a:extLst>
          </p:cNvPr>
          <p:cNvCxnSpPr/>
          <p:nvPr userDrawn="1"/>
        </p:nvCxnSpPr>
        <p:spPr>
          <a:xfrm flipV="1">
            <a:off x="509620" y="685935"/>
            <a:ext cx="4752340" cy="38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a16="http://schemas.microsoft.com/office/drawing/2014/main" id="{11BC5C02-BDD4-4C3E-B09D-C56D5743F0FC}"/>
              </a:ext>
            </a:extLst>
          </p:cNvPr>
          <p:cNvSpPr/>
          <p:nvPr userDrawn="1"/>
        </p:nvSpPr>
        <p:spPr>
          <a:xfrm>
            <a:off x="0" y="0"/>
            <a:ext cx="5438609" cy="6858000"/>
          </a:xfrm>
          <a:prstGeom prst="rect">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a:extLst>
              <a:ext uri="{FF2B5EF4-FFF2-40B4-BE49-F238E27FC236}">
                <a16:creationId xmlns:a16="http://schemas.microsoft.com/office/drawing/2014/main" id="{3659AF98-681F-4185-B4DF-C2286E82821D}"/>
              </a:ext>
            </a:extLst>
          </p:cNvPr>
          <p:cNvSpPr/>
          <p:nvPr userDrawn="1"/>
        </p:nvSpPr>
        <p:spPr>
          <a:xfrm>
            <a:off x="250667" y="677919"/>
            <a:ext cx="11892196" cy="5556738"/>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a:extLst>
              <a:ext uri="{FF2B5EF4-FFF2-40B4-BE49-F238E27FC236}">
                <a16:creationId xmlns:a16="http://schemas.microsoft.com/office/drawing/2014/main" id="{EC20717D-C34A-4B3F-B3AB-6F649DEA1260}"/>
              </a:ext>
            </a:extLst>
          </p:cNvPr>
          <p:cNvPicPr>
            <a:picLocks noChangeAspect="1"/>
          </p:cNvPicPr>
          <p:nvPr userDrawn="1"/>
        </p:nvPicPr>
        <p:blipFill rotWithShape="1">
          <a:blip r:embed="rId2" cstate="hqprint">
            <a:duotone>
              <a:schemeClr val="accent2">
                <a:shade val="45000"/>
                <a:satMod val="135000"/>
              </a:schemeClr>
              <a:prstClr val="white"/>
            </a:duotone>
            <a:extLst>
              <a:ext uri="{BEBA8EAE-BF5A-486C-A8C5-ECC9F3942E4B}">
                <a14:imgProps xmlns:a14="http://schemas.microsoft.com/office/drawing/2010/main">
                  <a14:imgLayer r:embed="rId3">
                    <a14:imgEffect>
                      <a14:saturation sat="400000"/>
                    </a14:imgEffect>
                  </a14:imgLayer>
                </a14:imgProps>
              </a:ext>
            </a:extLst>
          </a:blip>
          <a:srcRect/>
          <a:stretch>
            <a:fillRect/>
          </a:stretch>
        </p:blipFill>
        <p:spPr>
          <a:xfrm>
            <a:off x="4295" y="0"/>
            <a:ext cx="1298028" cy="1447800"/>
          </a:xfrm>
          <a:prstGeom prst="rect">
            <a:avLst/>
          </a:prstGeom>
        </p:spPr>
      </p:pic>
      <p:sp>
        <p:nvSpPr>
          <p:cNvPr id="43" name="灯片编号占位符 4">
            <a:extLst>
              <a:ext uri="{FF2B5EF4-FFF2-40B4-BE49-F238E27FC236}">
                <a16:creationId xmlns:a16="http://schemas.microsoft.com/office/drawing/2014/main" id="{76517BCF-8CB0-484F-8B40-72F835D015F2}"/>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D9BB5D0-35E4-459D-AEF3-FE4D7C45CC19}" type="slidenum">
              <a:rPr lang="zh-CN" altLang="en-US" smtClean="0"/>
              <a:pPr/>
              <a:t>‹#›</a:t>
            </a:fld>
            <a:endParaRPr lang="zh-CN" altLang="en-US"/>
          </a:p>
        </p:txBody>
      </p:sp>
      <p:sp>
        <p:nvSpPr>
          <p:cNvPr id="45" name="Rounded Rectangle 11">
            <a:extLst>
              <a:ext uri="{FF2B5EF4-FFF2-40B4-BE49-F238E27FC236}">
                <a16:creationId xmlns:a16="http://schemas.microsoft.com/office/drawing/2014/main" id="{E3A582C3-B52C-42CD-B19A-495F16540CEC}"/>
              </a:ext>
            </a:extLst>
          </p:cNvPr>
          <p:cNvSpPr>
            <a:spLocks noChangeAspect="1"/>
          </p:cNvSpPr>
          <p:nvPr userDrawn="1"/>
        </p:nvSpPr>
        <p:spPr>
          <a:xfrm>
            <a:off x="1306288" y="94859"/>
            <a:ext cx="549910" cy="550545"/>
          </a:xfrm>
          <a:prstGeom prst="roundRect">
            <a:avLst>
              <a:gd name="adj" fmla="val 50000"/>
            </a:avLst>
          </a:prstGeom>
          <a:solidFill>
            <a:srgbClr val="FF66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nchorCtr="0"/>
          <a:lstStyle/>
          <a:p>
            <a:pPr algn="ctr">
              <a:lnSpc>
                <a:spcPct val="120000"/>
              </a:lnSpc>
            </a:pPr>
            <a:endParaRPr lang="en-US" sz="211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7" name="文本占位符 3">
            <a:extLst>
              <a:ext uri="{FF2B5EF4-FFF2-40B4-BE49-F238E27FC236}">
                <a16:creationId xmlns:a16="http://schemas.microsoft.com/office/drawing/2014/main" id="{D57B497E-8717-483F-B513-8F322F1E7CD1}"/>
              </a:ext>
            </a:extLst>
          </p:cNvPr>
          <p:cNvSpPr txBox="1"/>
          <p:nvPr userDrawn="1"/>
        </p:nvSpPr>
        <p:spPr>
          <a:xfrm>
            <a:off x="1856085" y="127374"/>
            <a:ext cx="3582524" cy="55807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endParaRPr lang="zh-CN" altLang="en-US" sz="2000" dirty="0">
              <a:solidFill>
                <a:schemeClr val="bg1"/>
              </a:solidFill>
              <a:latin typeface="微软雅黑" panose="020B0503020204020204" charset="-122"/>
              <a:ea typeface="微软雅黑" panose="020B0503020204020204" charset="-122"/>
            </a:endParaRPr>
          </a:p>
        </p:txBody>
      </p:sp>
      <p:sp>
        <p:nvSpPr>
          <p:cNvPr id="5" name="内容占位符 4">
            <a:extLst>
              <a:ext uri="{FF2B5EF4-FFF2-40B4-BE49-F238E27FC236}">
                <a16:creationId xmlns:a16="http://schemas.microsoft.com/office/drawing/2014/main" id="{49AC9741-F591-4A59-AC2C-C31ABBD9EC3F}"/>
              </a:ext>
            </a:extLst>
          </p:cNvPr>
          <p:cNvSpPr>
            <a:spLocks noGrp="1"/>
          </p:cNvSpPr>
          <p:nvPr>
            <p:ph sz="quarter" idx="13"/>
          </p:nvPr>
        </p:nvSpPr>
        <p:spPr>
          <a:xfrm>
            <a:off x="1902428" y="173115"/>
            <a:ext cx="3694436" cy="392524"/>
          </a:xfrm>
        </p:spPr>
        <p:txBody>
          <a:bodyPr>
            <a:normAutofit/>
          </a:bodyPr>
          <a:lstStyle>
            <a:lvl1pPr marL="0" indent="0">
              <a:buNone/>
              <a:defRPr sz="2000" b="1">
                <a:solidFill>
                  <a:schemeClr val="bg1"/>
                </a:solidFill>
                <a:latin typeface="微软雅黑" panose="020B0503020204020204" pitchFamily="34" charset="-122"/>
                <a:ea typeface="微软雅黑" panose="020B0503020204020204" pitchFamily="34" charset="-122"/>
              </a:defRPr>
            </a:lvl1pPr>
          </a:lstStyle>
          <a:p>
            <a:pPr lvl="0"/>
            <a:endParaRPr lang="zh-CN" altLang="en-US" dirty="0"/>
          </a:p>
        </p:txBody>
      </p:sp>
      <p:sp>
        <p:nvSpPr>
          <p:cNvPr id="9" name="文本占位符 8">
            <a:extLst>
              <a:ext uri="{FF2B5EF4-FFF2-40B4-BE49-F238E27FC236}">
                <a16:creationId xmlns:a16="http://schemas.microsoft.com/office/drawing/2014/main" id="{9C360E1E-97B0-44A9-935B-F6BF2BB8A5DE}"/>
              </a:ext>
            </a:extLst>
          </p:cNvPr>
          <p:cNvSpPr>
            <a:spLocks noGrp="1"/>
          </p:cNvSpPr>
          <p:nvPr>
            <p:ph type="body" sz="quarter" idx="14"/>
          </p:nvPr>
        </p:nvSpPr>
        <p:spPr>
          <a:xfrm>
            <a:off x="1325438" y="186021"/>
            <a:ext cx="503237" cy="366712"/>
          </a:xfrm>
        </p:spPr>
        <p:txBody>
          <a:bodyPr>
            <a:noAutofit/>
          </a:bodyPr>
          <a:lstStyle>
            <a:lvl1pPr marL="0" indent="0" algn="ctr">
              <a:buNone/>
              <a:defRPr sz="2110" b="1">
                <a:solidFill>
                  <a:schemeClr val="bg1"/>
                </a:solidFill>
                <a:latin typeface="Arial" panose="020B0604020202020204" pitchFamily="34" charset="0"/>
                <a:cs typeface="Arial" panose="020B0604020202020204" pitchFamily="34" charset="0"/>
              </a:defRPr>
            </a:lvl1pPr>
          </a:lstStyle>
          <a:p>
            <a:pPr lvl="0"/>
            <a:endParaRPr lang="zh-CN" altLang="en-US" dirty="0"/>
          </a:p>
        </p:txBody>
      </p:sp>
    </p:spTree>
    <p:extLst>
      <p:ext uri="{BB962C8B-B14F-4D97-AF65-F5344CB8AC3E}">
        <p14:creationId xmlns:p14="http://schemas.microsoft.com/office/powerpoint/2010/main" val="2477111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FAD0AC-12AE-4882-871B-36E271E41D5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C9C85AA-784E-4CBF-B6A5-7503436AEB84}"/>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4" name="页脚占位符 3">
            <a:extLst>
              <a:ext uri="{FF2B5EF4-FFF2-40B4-BE49-F238E27FC236}">
                <a16:creationId xmlns:a16="http://schemas.microsoft.com/office/drawing/2014/main" id="{01837A2D-0468-477B-96E4-1E82BA7BF60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6BD612EF-0089-43D8-9BB4-9493AD7264E5}"/>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96268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92FFFB-405D-4E01-986A-9693071BA3F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49BEF75-C49F-4E17-8019-191EEEA24FB8}"/>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4" name="页脚占位符 3">
            <a:extLst>
              <a:ext uri="{FF2B5EF4-FFF2-40B4-BE49-F238E27FC236}">
                <a16:creationId xmlns:a16="http://schemas.microsoft.com/office/drawing/2014/main" id="{5A339473-2B7D-4824-A442-8E79833E18E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485F89B-CF72-48A4-AE49-A2E92F45B771}"/>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800662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2684F3-47A1-4DD8-852A-633230DA49E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3D69B01-3431-4132-A6DF-583D7618E9C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5F4916E-1375-4C80-8E9D-81748AABF46C}"/>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id="{565C2787-1CB0-497E-B1E7-90A7CAF3886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E74290-A6C7-48F3-A6B1-69446CDB9AE2}"/>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415740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07DD46-7EBA-4773-90F7-94347BA97DC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30C6F2-2DDC-436E-B624-2B8D24F40A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F2C8922-F181-4605-B955-22613FF31272}"/>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id="{C7D39B41-C6BC-4F38-B725-F4900C9E2A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EC6A2E9-FB2F-4CEE-B0F2-1F569FA07BA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pic>
        <p:nvPicPr>
          <p:cNvPr id="7" name="图片 6" descr="8K`5VTIYAO_)AHU}EIGJ22V.png">
            <a:extLst>
              <a:ext uri="{FF2B5EF4-FFF2-40B4-BE49-F238E27FC236}">
                <a16:creationId xmlns:a16="http://schemas.microsoft.com/office/drawing/2014/main" id="{1F71EF12-B5D8-47E5-B1E4-A913C58D5FC3}"/>
              </a:ext>
            </a:extLst>
          </p:cNvPr>
          <p:cNvPicPr>
            <a:picLocks noChangeAspect="1"/>
          </p:cNvPicPr>
          <p:nvPr userDrawn="1"/>
        </p:nvPicPr>
        <p:blipFill>
          <a:blip r:embed="rId2" cstate="print"/>
          <a:stretch>
            <a:fillRect/>
          </a:stretch>
        </p:blipFill>
        <p:spPr>
          <a:xfrm>
            <a:off x="9945083" y="178083"/>
            <a:ext cx="2050604" cy="437637"/>
          </a:xfrm>
          <a:prstGeom prst="rect">
            <a:avLst/>
          </a:prstGeom>
        </p:spPr>
      </p:pic>
    </p:spTree>
    <p:extLst>
      <p:ext uri="{BB962C8B-B14F-4D97-AF65-F5344CB8AC3E}">
        <p14:creationId xmlns:p14="http://schemas.microsoft.com/office/powerpoint/2010/main" val="2598022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5FCBDD-056A-41DB-B325-D298C0030A7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8EF721E-F998-4227-AB7C-F7C451366B6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9BD7FD14-1A6E-406C-94EF-F7543E0355A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CEE2239-868F-48CC-BFB2-52AF4E0A432E}"/>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6" name="页脚占位符 5">
            <a:extLst>
              <a:ext uri="{FF2B5EF4-FFF2-40B4-BE49-F238E27FC236}">
                <a16:creationId xmlns:a16="http://schemas.microsoft.com/office/drawing/2014/main" id="{B306D1BB-0B98-4B02-8573-68FF1C5B9AD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7581F06-0C10-4D3D-8221-D8B3D49AA392}"/>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pic>
        <p:nvPicPr>
          <p:cNvPr id="8" name="图片 7" descr="8K`5VTIYAO_)AHU}EIGJ22V.png">
            <a:extLst>
              <a:ext uri="{FF2B5EF4-FFF2-40B4-BE49-F238E27FC236}">
                <a16:creationId xmlns:a16="http://schemas.microsoft.com/office/drawing/2014/main" id="{A565CE45-19E7-4722-A812-9AC294740ED5}"/>
              </a:ext>
            </a:extLst>
          </p:cNvPr>
          <p:cNvPicPr>
            <a:picLocks noChangeAspect="1"/>
          </p:cNvPicPr>
          <p:nvPr userDrawn="1"/>
        </p:nvPicPr>
        <p:blipFill>
          <a:blip r:embed="rId2" cstate="print"/>
          <a:stretch>
            <a:fillRect/>
          </a:stretch>
        </p:blipFill>
        <p:spPr>
          <a:xfrm>
            <a:off x="9945083" y="178083"/>
            <a:ext cx="2050604" cy="437637"/>
          </a:xfrm>
          <a:prstGeom prst="rect">
            <a:avLst/>
          </a:prstGeom>
        </p:spPr>
      </p:pic>
    </p:spTree>
    <p:extLst>
      <p:ext uri="{BB962C8B-B14F-4D97-AF65-F5344CB8AC3E}">
        <p14:creationId xmlns:p14="http://schemas.microsoft.com/office/powerpoint/2010/main" val="4195615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652085-D062-4CD1-959F-B3186F301E3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7C8B03A3-56D2-4DB6-86D8-EE63F15D78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16FC3B9-0312-4A75-86D7-5DA5BEBC123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2B0B8A1C-FA2E-4D4C-8418-055F75BA07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07AD075-5FC6-4899-A7A8-445540FB622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D0D8CC0D-B7BB-42EC-AD0C-924AA709C09E}"/>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8" name="页脚占位符 7">
            <a:extLst>
              <a:ext uri="{FF2B5EF4-FFF2-40B4-BE49-F238E27FC236}">
                <a16:creationId xmlns:a16="http://schemas.microsoft.com/office/drawing/2014/main" id="{F83710D8-8009-4247-9FEB-E421F2516A6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7D70954-445B-4F9D-B48C-526BED162B91}"/>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0" name="矩形 9">
            <a:extLst>
              <a:ext uri="{FF2B5EF4-FFF2-40B4-BE49-F238E27FC236}">
                <a16:creationId xmlns:a16="http://schemas.microsoft.com/office/drawing/2014/main" id="{2E5698ED-C9D1-4D78-865D-C81D20F336B3}"/>
              </a:ext>
            </a:extLst>
          </p:cNvPr>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pic>
        <p:nvPicPr>
          <p:cNvPr id="11" name="图片 10" descr="8K`5VTIYAO_)AHU}EIGJ22V.png">
            <a:extLst>
              <a:ext uri="{FF2B5EF4-FFF2-40B4-BE49-F238E27FC236}">
                <a16:creationId xmlns:a16="http://schemas.microsoft.com/office/drawing/2014/main" id="{3A405598-9C59-46FA-8A33-B3D48515A78A}"/>
              </a:ext>
            </a:extLst>
          </p:cNvPr>
          <p:cNvPicPr>
            <a:picLocks noChangeAspect="1"/>
          </p:cNvPicPr>
          <p:nvPr userDrawn="1"/>
        </p:nvPicPr>
        <p:blipFill>
          <a:blip r:embed="rId2" cstate="print"/>
          <a:stretch>
            <a:fillRect/>
          </a:stretch>
        </p:blipFill>
        <p:spPr>
          <a:xfrm>
            <a:off x="9945083" y="178083"/>
            <a:ext cx="2050604" cy="437637"/>
          </a:xfrm>
          <a:prstGeom prst="rect">
            <a:avLst/>
          </a:prstGeom>
        </p:spPr>
      </p:pic>
    </p:spTree>
    <p:extLst>
      <p:ext uri="{BB962C8B-B14F-4D97-AF65-F5344CB8AC3E}">
        <p14:creationId xmlns:p14="http://schemas.microsoft.com/office/powerpoint/2010/main" val="19748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A1B7B2A-FC41-4FB1-A544-AB2BBE2CBAD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7228E5E-65AE-4F34-B0B8-DEE527DD78E6}"/>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4" name="页脚占位符 3">
            <a:extLst>
              <a:ext uri="{FF2B5EF4-FFF2-40B4-BE49-F238E27FC236}">
                <a16:creationId xmlns:a16="http://schemas.microsoft.com/office/drawing/2014/main" id="{84B3D832-FC7A-46C8-ABBF-5D848A9CCF3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B6C78B8-8FE3-4DC3-A4BF-43332856589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62588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CDBACCF-E067-4824-8D33-9BACAB84266A}"/>
              </a:ext>
            </a:extLst>
          </p:cNvPr>
          <p:cNvSpPr>
            <a:spLocks noGrp="1"/>
          </p:cNvSpPr>
          <p:nvPr>
            <p:ph type="dt" sz="half" idx="10"/>
          </p:nvPr>
        </p:nvSpPr>
        <p:spPr/>
        <p:txBody>
          <a:bodyPr/>
          <a:lstStyle/>
          <a:p>
            <a:fld id="{813F11EB-EE22-4A29-ACE1-B37D2B8B666D}" type="datetimeFigureOut">
              <a:rPr lang="zh-CN" altLang="en-US" smtClean="0"/>
              <a:pPr/>
              <a:t>2021/12/9</a:t>
            </a:fld>
            <a:endParaRPr lang="zh-CN" altLang="en-US"/>
          </a:p>
        </p:txBody>
      </p:sp>
      <p:sp>
        <p:nvSpPr>
          <p:cNvPr id="3" name="页脚占位符 2">
            <a:extLst>
              <a:ext uri="{FF2B5EF4-FFF2-40B4-BE49-F238E27FC236}">
                <a16:creationId xmlns:a16="http://schemas.microsoft.com/office/drawing/2014/main" id="{0F4F5D4F-144A-4535-A844-346A587ECAC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A150A24-81F0-47FA-9ABE-E7FDE9AF0F1D}"/>
              </a:ext>
            </a:extLst>
          </p:cNvPr>
          <p:cNvSpPr>
            <a:spLocks noGrp="1"/>
          </p:cNvSpPr>
          <p:nvPr>
            <p:ph type="sldNum" sz="quarter" idx="12"/>
          </p:nvPr>
        </p:nvSpPr>
        <p:spPr/>
        <p:txBody>
          <a:bodyPr/>
          <a:lstStyle/>
          <a:p>
            <a:fld id="{972475C6-AC50-43A7-A36F-F1E13AC0D3F1}" type="slidenum">
              <a:rPr lang="zh-CN" altLang="en-US" smtClean="0"/>
              <a:pPr/>
              <a:t>‹#›</a:t>
            </a:fld>
            <a:endParaRPr lang="zh-CN" altLang="en-US"/>
          </a:p>
        </p:txBody>
      </p:sp>
    </p:spTree>
    <p:extLst>
      <p:ext uri="{BB962C8B-B14F-4D97-AF65-F5344CB8AC3E}">
        <p14:creationId xmlns:p14="http://schemas.microsoft.com/office/powerpoint/2010/main" val="3734694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1465BF-5EA0-4C63-9DC6-16B34D7D68A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59F7A51-CF24-4F0F-BC04-1600C7AA32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71F3C-1943-4ED2-A7CA-3593E87B80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9763BBF-441C-4BC8-9785-52C638554D95}"/>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6" name="页脚占位符 5">
            <a:extLst>
              <a:ext uri="{FF2B5EF4-FFF2-40B4-BE49-F238E27FC236}">
                <a16:creationId xmlns:a16="http://schemas.microsoft.com/office/drawing/2014/main" id="{944F7483-5CA4-4DF3-B6FB-64E70CD529A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A118D00-D4F2-4AA6-B912-F300B0772CDA}"/>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799153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639918-3EE2-4663-8BDA-06CA8DAB199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38A26562-5C3E-4549-88AA-45591E8EBB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8CF4A98-3501-47EE-AA8F-94F860A7CB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EA7E200-5BC3-4735-A5A5-F06C82AAE5CC}"/>
              </a:ext>
            </a:extLst>
          </p:cNvPr>
          <p:cNvSpPr>
            <a:spLocks noGrp="1"/>
          </p:cNvSpPr>
          <p:nvPr>
            <p:ph type="dt" sz="half" idx="10"/>
          </p:nvPr>
        </p:nvSpPr>
        <p:spPr/>
        <p:txBody>
          <a:bodyPr/>
          <a:lstStyle/>
          <a:p>
            <a:fld id="{82F288E0-7875-42C4-84C8-98DBBD3BF4D2}" type="datetimeFigureOut">
              <a:rPr lang="zh-CN" altLang="en-US" smtClean="0"/>
              <a:t>2021/12/9</a:t>
            </a:fld>
            <a:endParaRPr lang="zh-CN" altLang="en-US"/>
          </a:p>
        </p:txBody>
      </p:sp>
      <p:sp>
        <p:nvSpPr>
          <p:cNvPr id="6" name="页脚占位符 5">
            <a:extLst>
              <a:ext uri="{FF2B5EF4-FFF2-40B4-BE49-F238E27FC236}">
                <a16:creationId xmlns:a16="http://schemas.microsoft.com/office/drawing/2014/main" id="{446D29CD-8486-4E16-822E-BFB10DF76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D57433D-A6D6-4CBB-A421-842D27DFF6E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784499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9EE68F7-3AB6-4F6C-A94C-C4C8C0EEDE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D294EED-A68F-402C-957A-E242DB31E1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2139F31-BE2B-4906-923F-DFE9C2DCB8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id="{8F1B4585-E419-41E4-9CDF-4099D424E3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A293F7F-B7E2-4BED-866A-7328E97D23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397311976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79" r:id="rId13"/>
    <p:sldLayoutId id="2147483698" r:id="rId14"/>
    <p:sldLayoutId id="2147483660" r:id="rId15"/>
    <p:sldLayoutId id="214748366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4.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id="{463B952A-8109-450F-B895-82E5F185A595}"/>
              </a:ext>
            </a:extLst>
          </p:cNvPr>
          <p:cNvGrpSpPr/>
          <p:nvPr/>
        </p:nvGrpSpPr>
        <p:grpSpPr>
          <a:xfrm>
            <a:off x="6019060" y="0"/>
            <a:ext cx="6268896" cy="6858000"/>
            <a:chOff x="6343708" y="0"/>
            <a:chExt cx="5944248" cy="6858000"/>
          </a:xfrm>
        </p:grpSpPr>
        <p:sp>
          <p:nvSpPr>
            <p:cNvPr id="13" name="矩形 12">
              <a:extLst>
                <a:ext uri="{FF2B5EF4-FFF2-40B4-BE49-F238E27FC236}">
                  <a16:creationId xmlns:a16="http://schemas.microsoft.com/office/drawing/2014/main" id="{D8F52F1D-691D-4DB3-9113-363C80B25E3A}"/>
                </a:ext>
              </a:extLst>
            </p:cNvPr>
            <p:cNvSpPr/>
            <p:nvPr/>
          </p:nvSpPr>
          <p:spPr>
            <a:xfrm>
              <a:off x="6343708" y="0"/>
              <a:ext cx="5944248" cy="6858000"/>
            </a:xfrm>
            <a:prstGeom prst="rect">
              <a:avLst/>
            </a:prstGeom>
            <a:gradFill>
              <a:gsLst>
                <a:gs pos="0">
                  <a:srgbClr val="2869A1"/>
                </a:gs>
                <a:gs pos="33000">
                  <a:srgbClr val="2783AC"/>
                </a:gs>
                <a:gs pos="66000">
                  <a:srgbClr val="249CB5"/>
                </a:gs>
                <a:gs pos="100000">
                  <a:srgbClr val="20ABBE"/>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id="{659A1C7F-CCBF-4F9F-B068-6EA206713062}"/>
                </a:ext>
              </a:extLst>
            </p:cNvPr>
            <p:cNvSpPr/>
            <p:nvPr/>
          </p:nvSpPr>
          <p:spPr>
            <a:xfrm>
              <a:off x="6615288" y="324556"/>
              <a:ext cx="5366043" cy="62088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a:extLst>
              <a:ext uri="{FF2B5EF4-FFF2-40B4-BE49-F238E27FC236}">
                <a16:creationId xmlns:a16="http://schemas.microsoft.com/office/drawing/2014/main" id="{95DF7A6E-2EAD-42A0-9FC8-A8FB3C77D416}"/>
              </a:ext>
            </a:extLst>
          </p:cNvPr>
          <p:cNvSpPr txBox="1"/>
          <p:nvPr/>
        </p:nvSpPr>
        <p:spPr>
          <a:xfrm>
            <a:off x="7924799" y="764873"/>
            <a:ext cx="4056532" cy="1015663"/>
          </a:xfrm>
          <a:prstGeom prst="rect">
            <a:avLst/>
          </a:prstGeom>
          <a:solidFill>
            <a:srgbClr val="20AABD"/>
          </a:solidFill>
          <a:ln>
            <a:noFill/>
            <a:prstDash val="sysDash"/>
          </a:ln>
          <a:effectLst>
            <a:outerShdw blurRad="50800" dist="38100" dir="5400000" algn="t" rotWithShape="0">
              <a:prstClr val="black">
                <a:alpha val="40000"/>
              </a:prstClr>
            </a:outerShdw>
          </a:effectLst>
        </p:spPr>
        <p:txBody>
          <a:bodyPr wrap="square" rtlCol="0">
            <a:spAutoFit/>
          </a:bodyPr>
          <a:lstStyle/>
          <a:p>
            <a:pPr algn="ctr"/>
            <a:r>
              <a:rPr lang="zh-CN" altLang="en-US" sz="32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计算机组装与维护</a:t>
            </a:r>
            <a:endParaRPr lang="en-US" altLang="zh-CN" sz="32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a:p>
            <a:pPr algn="ctr"/>
            <a:r>
              <a:rPr lang="zh-CN" altLang="en-US" sz="28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（第二版）</a:t>
            </a:r>
          </a:p>
        </p:txBody>
      </p:sp>
      <p:sp>
        <p:nvSpPr>
          <p:cNvPr id="16" name="矩形 15">
            <a:extLst>
              <a:ext uri="{FF2B5EF4-FFF2-40B4-BE49-F238E27FC236}">
                <a16:creationId xmlns:a16="http://schemas.microsoft.com/office/drawing/2014/main" id="{EBB1F15F-3601-4D0B-BCA6-B3BEE5B253BD}"/>
              </a:ext>
            </a:extLst>
          </p:cNvPr>
          <p:cNvSpPr/>
          <p:nvPr/>
        </p:nvSpPr>
        <p:spPr>
          <a:xfrm>
            <a:off x="-74208" y="0"/>
            <a:ext cx="6382871" cy="6858000"/>
          </a:xfrm>
          <a:prstGeom prst="rect">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任意多边形: 形状 16">
            <a:extLst>
              <a:ext uri="{FF2B5EF4-FFF2-40B4-BE49-F238E27FC236}">
                <a16:creationId xmlns:a16="http://schemas.microsoft.com/office/drawing/2014/main" id="{51DF382B-D820-436A-BCCA-93480F90B4D3}"/>
              </a:ext>
            </a:extLst>
          </p:cNvPr>
          <p:cNvSpPr/>
          <p:nvPr/>
        </p:nvSpPr>
        <p:spPr>
          <a:xfrm rot="1800000">
            <a:off x="5650387" y="1591335"/>
            <a:ext cx="1927670" cy="6141278"/>
          </a:xfrm>
          <a:custGeom>
            <a:avLst/>
            <a:gdLst>
              <a:gd name="connsiteX0" fmla="*/ 0 w 1927670"/>
              <a:gd name="connsiteY0" fmla="*/ 0 h 6188100"/>
              <a:gd name="connsiteX1" fmla="*/ 1925077 w 1927670"/>
              <a:gd name="connsiteY1" fmla="*/ 1089521 h 6188100"/>
              <a:gd name="connsiteX2" fmla="*/ 1925077 w 1927670"/>
              <a:gd name="connsiteY2" fmla="*/ 3430821 h 6188100"/>
              <a:gd name="connsiteX3" fmla="*/ 1927670 w 1927670"/>
              <a:gd name="connsiteY3" fmla="*/ 3429324 h 6188100"/>
              <a:gd name="connsiteX4" fmla="*/ 1927670 w 1927670"/>
              <a:gd name="connsiteY4" fmla="*/ 5076656 h 6188100"/>
              <a:gd name="connsiteX5" fmla="*/ 2593 w 1927670"/>
              <a:gd name="connsiteY5" fmla="*/ 6188100 h 6188100"/>
              <a:gd name="connsiteX6" fmla="*/ 2593 w 1927670"/>
              <a:gd name="connsiteY6" fmla="*/ 6176626 h 6188100"/>
              <a:gd name="connsiteX7" fmla="*/ 0 w 1927670"/>
              <a:gd name="connsiteY7" fmla="*/ 6176626 h 618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7670" h="6188100">
                <a:moveTo>
                  <a:pt x="0" y="0"/>
                </a:moveTo>
                <a:lnTo>
                  <a:pt x="1925077" y="1089521"/>
                </a:lnTo>
                <a:lnTo>
                  <a:pt x="1925077" y="3430821"/>
                </a:lnTo>
                <a:lnTo>
                  <a:pt x="1927670" y="3429324"/>
                </a:lnTo>
                <a:lnTo>
                  <a:pt x="1927670" y="5076656"/>
                </a:lnTo>
                <a:lnTo>
                  <a:pt x="2593" y="6188100"/>
                </a:lnTo>
                <a:lnTo>
                  <a:pt x="2593" y="6176626"/>
                </a:lnTo>
                <a:lnTo>
                  <a:pt x="0" y="6176626"/>
                </a:lnTo>
                <a:close/>
              </a:path>
            </a:pathLst>
          </a:custGeom>
          <a:gradFill flip="none" rotWithShape="1">
            <a:gsLst>
              <a:gs pos="0">
                <a:srgbClr val="2869A1"/>
              </a:gs>
              <a:gs pos="33000">
                <a:srgbClr val="2783AC"/>
              </a:gs>
              <a:gs pos="66000">
                <a:srgbClr val="249CB5"/>
              </a:gs>
              <a:gs pos="100000">
                <a:srgbClr val="20ABBE"/>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a:extLst>
              <a:ext uri="{FF2B5EF4-FFF2-40B4-BE49-F238E27FC236}">
                <a16:creationId xmlns:a16="http://schemas.microsoft.com/office/drawing/2014/main" id="{46F09118-EEF5-43D1-ACD5-0C2B32746E63}"/>
              </a:ext>
            </a:extLst>
          </p:cNvPr>
          <p:cNvSpPr/>
          <p:nvPr/>
        </p:nvSpPr>
        <p:spPr>
          <a:xfrm rot="19770493">
            <a:off x="5639979" y="-915587"/>
            <a:ext cx="1925077" cy="6177680"/>
          </a:xfrm>
          <a:custGeom>
            <a:avLst/>
            <a:gdLst>
              <a:gd name="connsiteX0" fmla="*/ 0 w 1925077"/>
              <a:gd name="connsiteY0" fmla="*/ 0 h 6177680"/>
              <a:gd name="connsiteX1" fmla="*/ 1925077 w 1925077"/>
              <a:gd name="connsiteY1" fmla="*/ 1133585 h 6177680"/>
              <a:gd name="connsiteX2" fmla="*/ 1925077 w 1925077"/>
              <a:gd name="connsiteY2" fmla="*/ 5088169 h 6177680"/>
              <a:gd name="connsiteX3" fmla="*/ 0 w 1925077"/>
              <a:gd name="connsiteY3" fmla="*/ 6177680 h 6177680"/>
            </a:gdLst>
            <a:ahLst/>
            <a:cxnLst>
              <a:cxn ang="0">
                <a:pos x="connsiteX0" y="connsiteY0"/>
              </a:cxn>
              <a:cxn ang="0">
                <a:pos x="connsiteX1" y="connsiteY1"/>
              </a:cxn>
              <a:cxn ang="0">
                <a:pos x="connsiteX2" y="connsiteY2"/>
              </a:cxn>
              <a:cxn ang="0">
                <a:pos x="connsiteX3" y="connsiteY3"/>
              </a:cxn>
            </a:cxnLst>
            <a:rect l="l" t="t" r="r" b="b"/>
            <a:pathLst>
              <a:path w="1925077" h="6177680">
                <a:moveTo>
                  <a:pt x="0" y="0"/>
                </a:moveTo>
                <a:lnTo>
                  <a:pt x="1925077" y="1133585"/>
                </a:lnTo>
                <a:lnTo>
                  <a:pt x="1925077" y="5088169"/>
                </a:lnTo>
                <a:lnTo>
                  <a:pt x="0" y="6177680"/>
                </a:lnTo>
                <a:close/>
              </a:path>
            </a:pathLst>
          </a:custGeom>
          <a:gradFill>
            <a:gsLst>
              <a:gs pos="0">
                <a:srgbClr val="2869A1"/>
              </a:gs>
              <a:gs pos="33000">
                <a:srgbClr val="2783AC"/>
              </a:gs>
              <a:gs pos="66000">
                <a:srgbClr val="249CB5"/>
              </a:gs>
              <a:gs pos="100000">
                <a:srgbClr val="20AB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9" name="直接连接符 18">
            <a:extLst>
              <a:ext uri="{FF2B5EF4-FFF2-40B4-BE49-F238E27FC236}">
                <a16:creationId xmlns:a16="http://schemas.microsoft.com/office/drawing/2014/main" id="{0166CEE6-0FBC-4F52-A8A4-B35292DCAA07}"/>
              </a:ext>
            </a:extLst>
          </p:cNvPr>
          <p:cNvCxnSpPr>
            <a:cxnSpLocks/>
          </p:cNvCxnSpPr>
          <p:nvPr/>
        </p:nvCxnSpPr>
        <p:spPr>
          <a:xfrm>
            <a:off x="633592" y="3399667"/>
            <a:ext cx="494867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4">
            <a:extLst>
              <a:ext uri="{FF2B5EF4-FFF2-40B4-BE49-F238E27FC236}">
                <a16:creationId xmlns:a16="http://schemas.microsoft.com/office/drawing/2014/main" id="{FF181DC7-F372-4FA7-85F8-AEC3EA473F02}"/>
              </a:ext>
            </a:extLst>
          </p:cNvPr>
          <p:cNvSpPr txBox="1"/>
          <p:nvPr/>
        </p:nvSpPr>
        <p:spPr>
          <a:xfrm>
            <a:off x="572140" y="2859325"/>
            <a:ext cx="5071576" cy="515280"/>
          </a:xfrm>
          <a:prstGeom prst="rect">
            <a:avLst/>
          </a:prstGeom>
          <a:effectLst>
            <a:outerShdw blurRad="63500" sx="102000" sy="102000" algn="ctr" rotWithShape="0">
              <a:prstClr val="black">
                <a:alpha val="40000"/>
              </a:prstClr>
            </a:outerShdw>
          </a:effectLst>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a:buNone/>
            </a:pPr>
            <a:r>
              <a:rPr lang="zh-CN" altLang="en-US" b="1" dirty="0">
                <a:solidFill>
                  <a:schemeClr val="bg1"/>
                </a:solidFill>
                <a:latin typeface="微软雅黑" panose="020B0503020204020204" charset="-122"/>
                <a:ea typeface="微软雅黑" panose="020B0503020204020204" charset="-122"/>
              </a:rPr>
              <a:t>项目</a:t>
            </a:r>
            <a:r>
              <a:rPr lang="en-US" altLang="zh-CN" b="1" dirty="0">
                <a:solidFill>
                  <a:schemeClr val="bg1"/>
                </a:solidFill>
                <a:latin typeface="微软雅黑" panose="020B0503020204020204" charset="-122"/>
                <a:ea typeface="微软雅黑" panose="020B0503020204020204" charset="-122"/>
              </a:rPr>
              <a:t>10  </a:t>
            </a:r>
            <a:r>
              <a:rPr lang="zh-CN" altLang="en-US" b="1" dirty="0">
                <a:solidFill>
                  <a:schemeClr val="bg1"/>
                </a:solidFill>
                <a:latin typeface="微软雅黑" panose="020B0503020204020204" charset="-122"/>
                <a:ea typeface="微软雅黑" panose="020B0503020204020204" charset="-122"/>
              </a:rPr>
              <a:t>系统启动盘的制作</a:t>
            </a:r>
          </a:p>
        </p:txBody>
      </p:sp>
      <p:pic>
        <p:nvPicPr>
          <p:cNvPr id="22" name="图片 21" descr="73e5f5811aab5673afcaa99032383457">
            <a:extLst>
              <a:ext uri="{FF2B5EF4-FFF2-40B4-BE49-F238E27FC236}">
                <a16:creationId xmlns:a16="http://schemas.microsoft.com/office/drawing/2014/main" id="{73F49478-72EA-4923-9021-9AA26A9B1C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05793" y="2106559"/>
            <a:ext cx="3373021" cy="3202496"/>
          </a:xfrm>
          <a:prstGeom prst="rect">
            <a:avLst/>
          </a:prstGeom>
        </p:spPr>
      </p:pic>
    </p:spTree>
    <p:extLst>
      <p:ext uri="{BB962C8B-B14F-4D97-AF65-F5344CB8AC3E}">
        <p14:creationId xmlns:p14="http://schemas.microsoft.com/office/powerpoint/2010/main" val="39323525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675">
        <p15:prstTrans prst="peelOff"/>
      </p:transition>
    </mc:Choice>
    <mc:Fallback xmlns="">
      <p:transition spd="slow" advTm="76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2500"/>
                            </p:stCondLst>
                            <p:childTnLst>
                              <p:par>
                                <p:cTn id="31" presetID="16" presetClass="entr" presetSubtype="21"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arn(inVertical)">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A2C227AB-44FD-401E-A745-6A740574CA2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289997" y="2563146"/>
            <a:ext cx="1789557" cy="3412308"/>
          </a:xfrm>
          <a:prstGeom prst="rect">
            <a:avLst/>
          </a:prstGeom>
          <a:effectLst>
            <a:reflection blurRad="6350" stA="9000" endPos="35000" dir="5400000" sy="-100000" algn="bl" rotWithShape="0"/>
          </a:effectLst>
        </p:spPr>
      </p:pic>
      <p:pic>
        <p:nvPicPr>
          <p:cNvPr id="5" name="图片 4">
            <a:extLst>
              <a:ext uri="{FF2B5EF4-FFF2-40B4-BE49-F238E27FC236}">
                <a16:creationId xmlns:a16="http://schemas.microsoft.com/office/drawing/2014/main" id="{E26C4202-928E-421B-98C4-257B0B205B9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840380" y="2563146"/>
            <a:ext cx="1789557" cy="3412308"/>
          </a:xfrm>
          <a:prstGeom prst="rect">
            <a:avLst/>
          </a:prstGeom>
          <a:effectLst>
            <a:reflection blurRad="6350" stA="9000" endPos="35000" dir="5400000" sy="-100000" algn="bl" rotWithShape="0"/>
          </a:effectLst>
        </p:spPr>
      </p:pic>
      <p:pic>
        <p:nvPicPr>
          <p:cNvPr id="6" name="图片 5">
            <a:extLst>
              <a:ext uri="{FF2B5EF4-FFF2-40B4-BE49-F238E27FC236}">
                <a16:creationId xmlns:a16="http://schemas.microsoft.com/office/drawing/2014/main" id="{1000A7AF-32B0-4510-B650-F5E704595AC8}"/>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390763" y="2563146"/>
            <a:ext cx="1789557" cy="3412308"/>
          </a:xfrm>
          <a:prstGeom prst="rect">
            <a:avLst/>
          </a:prstGeom>
          <a:effectLst>
            <a:reflection blurRad="6350" stA="9000" endPos="35000" dir="5400000" sy="-100000" algn="bl" rotWithShape="0"/>
          </a:effectLst>
        </p:spPr>
      </p:pic>
      <p:sp>
        <p:nvSpPr>
          <p:cNvPr id="18460" name="矩形 48"/>
          <p:cNvSpPr>
            <a:spLocks noChangeArrowheads="1"/>
          </p:cNvSpPr>
          <p:nvPr/>
        </p:nvSpPr>
        <p:spPr bwMode="auto">
          <a:xfrm>
            <a:off x="1289997" y="882546"/>
            <a:ext cx="8902515" cy="1556003"/>
          </a:xfrm>
          <a:prstGeom prst="rect">
            <a:avLst/>
          </a:prstGeom>
          <a:solidFill>
            <a:srgbClr val="296EA3"/>
          </a:solidFill>
          <a:ln>
            <a:noFill/>
          </a:ln>
        </p:spPr>
        <p:txBody>
          <a:bodyPr wrap="square">
            <a:spAutoFit/>
          </a:bodyPr>
          <a:lstStyle/>
          <a:p>
            <a:pPr lvl="0" algn="just">
              <a:lnSpc>
                <a:spcPct val="150000"/>
              </a:lnSpc>
              <a:defRPr/>
            </a:pPr>
            <a:r>
              <a:rPr lang="zh-CN" altLang="en-US" sz="2200" dirty="0">
                <a:solidFill>
                  <a:schemeClr val="bg1"/>
                </a:solidFill>
                <a:latin typeface="微软雅黑" panose="020B0503020204020204" pitchFamily="34" charset="-122"/>
                <a:ea typeface="微软雅黑" panose="020B0503020204020204" pitchFamily="34" charset="-122"/>
              </a:rPr>
              <a:t>将“老毛桃完整版”解压，双击运行“</a:t>
            </a:r>
            <a:r>
              <a:rPr lang="en-US" altLang="zh-CN" sz="2200" dirty="0">
                <a:solidFill>
                  <a:schemeClr val="bg1"/>
                </a:solidFill>
                <a:latin typeface="微软雅黑" panose="020B0503020204020204" pitchFamily="34" charset="-122"/>
                <a:ea typeface="微软雅黑" panose="020B0503020204020204" pitchFamily="34" charset="-122"/>
              </a:rPr>
              <a:t>laomaotao.exe”</a:t>
            </a:r>
            <a:r>
              <a:rPr lang="zh-CN" altLang="en-US" sz="2200" dirty="0">
                <a:solidFill>
                  <a:schemeClr val="bg1"/>
                </a:solidFill>
                <a:latin typeface="微软雅黑" panose="020B0503020204020204" pitchFamily="34" charset="-122"/>
                <a:ea typeface="微软雅黑" panose="020B0503020204020204" pitchFamily="34" charset="-122"/>
              </a:rPr>
              <a:t>，即进入</a:t>
            </a:r>
            <a:r>
              <a:rPr lang="en-US" altLang="zh-CN" sz="2200" dirty="0">
                <a:solidFill>
                  <a:schemeClr val="bg1"/>
                </a:solidFill>
                <a:latin typeface="微软雅黑" panose="020B0503020204020204" pitchFamily="34" charset="-122"/>
                <a:ea typeface="微软雅黑" panose="020B0503020204020204" pitchFamily="34" charset="-122"/>
              </a:rPr>
              <a:t>U</a:t>
            </a:r>
            <a:r>
              <a:rPr lang="zh-CN" altLang="en-US" sz="2200" dirty="0">
                <a:solidFill>
                  <a:schemeClr val="bg1"/>
                </a:solidFill>
                <a:latin typeface="微软雅黑" panose="020B0503020204020204" pitchFamily="34" charset="-122"/>
                <a:ea typeface="微软雅黑" panose="020B0503020204020204" pitchFamily="34" charset="-122"/>
              </a:rPr>
              <a:t>盘启动盘制作界面，“老毛桃”软件支持</a:t>
            </a:r>
            <a:r>
              <a:rPr lang="en-US" altLang="zh-CN" sz="2200" dirty="0">
                <a:solidFill>
                  <a:schemeClr val="bg1"/>
                </a:solidFill>
                <a:latin typeface="微软雅黑" panose="020B0503020204020204" pitchFamily="34" charset="-122"/>
                <a:ea typeface="微软雅黑" panose="020B0503020204020204" pitchFamily="34" charset="-122"/>
              </a:rPr>
              <a:t>3</a:t>
            </a:r>
            <a:r>
              <a:rPr lang="zh-CN" altLang="en-US" sz="2200" dirty="0">
                <a:solidFill>
                  <a:schemeClr val="bg1"/>
                </a:solidFill>
                <a:latin typeface="微软雅黑" panose="020B0503020204020204" pitchFamily="34" charset="-122"/>
                <a:ea typeface="微软雅黑" panose="020B0503020204020204" pitchFamily="34" charset="-122"/>
              </a:rPr>
              <a:t>种启动盘的制作模式，分别是普通模式、</a:t>
            </a:r>
            <a:r>
              <a:rPr lang="en-US" altLang="zh-CN" sz="2200" dirty="0">
                <a:solidFill>
                  <a:schemeClr val="bg1"/>
                </a:solidFill>
                <a:latin typeface="微软雅黑" panose="020B0503020204020204" pitchFamily="34" charset="-122"/>
                <a:ea typeface="微软雅黑" panose="020B0503020204020204" pitchFamily="34" charset="-122"/>
              </a:rPr>
              <a:t>ISO</a:t>
            </a:r>
            <a:r>
              <a:rPr lang="zh-CN" altLang="en-US" sz="2200" dirty="0">
                <a:solidFill>
                  <a:schemeClr val="bg1"/>
                </a:solidFill>
                <a:latin typeface="微软雅黑" panose="020B0503020204020204" pitchFamily="34" charset="-122"/>
                <a:ea typeface="微软雅黑" panose="020B0503020204020204" pitchFamily="34" charset="-122"/>
              </a:rPr>
              <a:t>模式和本地模式。</a:t>
            </a:r>
            <a:endParaRPr kumimoji="0" lang="zh-CN" altLang="en-US" sz="2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0C400FA2-CD28-4509-B35C-2860ABABF334}"/>
              </a:ext>
            </a:extLst>
          </p:cNvPr>
          <p:cNvSpPr>
            <a:spLocks noGrp="1"/>
          </p:cNvSpPr>
          <p:nvPr>
            <p:ph sz="quarter" idx="13"/>
          </p:nvPr>
        </p:nvSpPr>
        <p:spPr/>
        <p:txBody>
          <a:bodyPr/>
          <a:lstStyle/>
          <a:p>
            <a:r>
              <a:rPr lang="zh-CN" altLang="en-US" dirty="0"/>
              <a:t>启动盘制作模式的选择</a:t>
            </a:r>
          </a:p>
          <a:p>
            <a:endParaRPr lang="zh-CN" altLang="en-US" dirty="0"/>
          </a:p>
        </p:txBody>
      </p:sp>
      <p:sp>
        <p:nvSpPr>
          <p:cNvPr id="3" name="文本占位符 2">
            <a:extLst>
              <a:ext uri="{FF2B5EF4-FFF2-40B4-BE49-F238E27FC236}">
                <a16:creationId xmlns:a16="http://schemas.microsoft.com/office/drawing/2014/main" id="{23028F8C-748B-41E8-9976-3EC46F40DAB1}"/>
              </a:ext>
            </a:extLst>
          </p:cNvPr>
          <p:cNvSpPr>
            <a:spLocks noGrp="1"/>
          </p:cNvSpPr>
          <p:nvPr>
            <p:ph type="body" sz="quarter" idx="14"/>
          </p:nvPr>
        </p:nvSpPr>
        <p:spPr/>
        <p:txBody>
          <a:bodyPr/>
          <a:lstStyle/>
          <a:p>
            <a:r>
              <a:rPr lang="en-US" altLang="zh-CN" dirty="0"/>
              <a:t>04</a:t>
            </a:r>
            <a:endParaRPr lang="zh-CN" altLang="en-US" dirty="0"/>
          </a:p>
        </p:txBody>
      </p:sp>
    </p:spTree>
    <p:extLst>
      <p:ext uri="{BB962C8B-B14F-4D97-AF65-F5344CB8AC3E}">
        <p14:creationId xmlns:p14="http://schemas.microsoft.com/office/powerpoint/2010/main" val="416438570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par>
                                <p:cTn id="12" presetID="14" presetClass="entr" presetSubtype="1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1474571" y="1361267"/>
            <a:ext cx="6486805" cy="3079497"/>
          </a:xfrm>
          <a:prstGeom prst="rect">
            <a:avLst/>
          </a:prstGeom>
          <a:solidFill>
            <a:srgbClr val="296EA3"/>
          </a:solidFill>
          <a:ln>
            <a:noFill/>
          </a:ln>
        </p:spPr>
        <p:txBody>
          <a:bodyPr wrap="square">
            <a:spAutoFit/>
          </a:bodyPr>
          <a:lstStyle/>
          <a:p>
            <a:pPr lvl="0" algn="just">
              <a:lnSpc>
                <a:spcPct val="150000"/>
              </a:lnSpc>
              <a:defRPr/>
            </a:pPr>
            <a:r>
              <a:rPr lang="en-US" altLang="zh-CN" sz="2200" dirty="0">
                <a:solidFill>
                  <a:schemeClr val="bg1"/>
                </a:solidFill>
                <a:latin typeface="微软雅黑" panose="020B0503020204020204" pitchFamily="34" charset="-122"/>
                <a:ea typeface="微软雅黑" panose="020B0503020204020204" pitchFamily="34" charset="-122"/>
              </a:rPr>
              <a:t>1. </a:t>
            </a:r>
            <a:r>
              <a:rPr lang="zh-CN" altLang="zh-CN" sz="2200" dirty="0">
                <a:solidFill>
                  <a:schemeClr val="bg1"/>
                </a:solidFill>
                <a:latin typeface="微软雅黑" panose="020B0503020204020204" pitchFamily="34" charset="-122"/>
                <a:ea typeface="微软雅黑" panose="020B0503020204020204" pitchFamily="34" charset="-122"/>
              </a:rPr>
              <a:t>普通模式。该模式下制作的启动盘会在</a:t>
            </a:r>
            <a:r>
              <a:rPr lang="en-US" altLang="zh-CN" sz="2200" dirty="0">
                <a:solidFill>
                  <a:schemeClr val="bg1"/>
                </a:solidFill>
                <a:latin typeface="微软雅黑" panose="020B0503020204020204" pitchFamily="34" charset="-122"/>
                <a:ea typeface="微软雅黑" panose="020B0503020204020204" pitchFamily="34" charset="-122"/>
              </a:rPr>
              <a:t>U</a:t>
            </a:r>
            <a:r>
              <a:rPr lang="zh-CN" altLang="zh-CN" sz="2200" dirty="0">
                <a:solidFill>
                  <a:schemeClr val="bg1"/>
                </a:solidFill>
                <a:latin typeface="微软雅黑" panose="020B0503020204020204" pitchFamily="34" charset="-122"/>
                <a:ea typeface="微软雅黑" panose="020B0503020204020204" pitchFamily="34" charset="-122"/>
              </a:rPr>
              <a:t>盘中制作一个独立的预安装环境</a:t>
            </a:r>
            <a:r>
              <a:rPr lang="en-US" altLang="zh-CN" sz="2200" dirty="0">
                <a:solidFill>
                  <a:schemeClr val="bg1"/>
                </a:solidFill>
                <a:latin typeface="微软雅黑" panose="020B0503020204020204" pitchFamily="34" charset="-122"/>
                <a:ea typeface="微软雅黑" panose="020B0503020204020204" pitchFamily="34" charset="-122"/>
              </a:rPr>
              <a:t>——Windows PE</a:t>
            </a:r>
            <a:r>
              <a:rPr lang="zh-CN" altLang="zh-CN" sz="2200" dirty="0">
                <a:solidFill>
                  <a:schemeClr val="bg1"/>
                </a:solidFill>
                <a:latin typeface="微软雅黑" panose="020B0503020204020204" pitchFamily="34" charset="-122"/>
                <a:ea typeface="微软雅黑" panose="020B0503020204020204" pitchFamily="34" charset="-122"/>
              </a:rPr>
              <a:t>操作系统，同时会将</a:t>
            </a:r>
            <a:r>
              <a:rPr lang="en-US" altLang="zh-CN" sz="2200" dirty="0">
                <a:solidFill>
                  <a:schemeClr val="bg1"/>
                </a:solidFill>
                <a:latin typeface="微软雅黑" panose="020B0503020204020204" pitchFamily="34" charset="-122"/>
                <a:ea typeface="微软雅黑" panose="020B0503020204020204" pitchFamily="34" charset="-122"/>
              </a:rPr>
              <a:t>Disk Genius</a:t>
            </a:r>
            <a:r>
              <a:rPr lang="zh-CN" altLang="zh-CN" sz="2200" dirty="0">
                <a:solidFill>
                  <a:schemeClr val="bg1"/>
                </a:solidFill>
                <a:latin typeface="微软雅黑" panose="020B0503020204020204" pitchFamily="34" charset="-122"/>
                <a:ea typeface="微软雅黑" panose="020B0503020204020204" pitchFamily="34" charset="-122"/>
              </a:rPr>
              <a:t>硬盘分区工具、</a:t>
            </a:r>
            <a:r>
              <a:rPr lang="en-US" altLang="zh-CN" sz="2200" dirty="0">
                <a:solidFill>
                  <a:schemeClr val="bg1"/>
                </a:solidFill>
                <a:latin typeface="微软雅黑" panose="020B0503020204020204" pitchFamily="34" charset="-122"/>
                <a:ea typeface="微软雅黑" panose="020B0503020204020204" pitchFamily="34" charset="-122"/>
              </a:rPr>
              <a:t>Ghost</a:t>
            </a:r>
            <a:r>
              <a:rPr lang="zh-CN" altLang="zh-CN" sz="2200" dirty="0">
                <a:solidFill>
                  <a:schemeClr val="bg1"/>
                </a:solidFill>
                <a:latin typeface="微软雅黑" panose="020B0503020204020204" pitchFamily="34" charset="-122"/>
                <a:ea typeface="微软雅黑" panose="020B0503020204020204" pitchFamily="34" charset="-122"/>
              </a:rPr>
              <a:t>备份恢复工具和硬件扫描检测工具等系统安装、运维工具集成其中，这些工具有助于用户在安装操作系统的基础上还可以对系统进行运维。</a:t>
            </a:r>
            <a:endParaRPr kumimoji="0" lang="zh-CN" altLang="en-US" sz="2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A2C227AB-44FD-401E-A745-6A740574CA2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8459488" y="1251539"/>
            <a:ext cx="1562336" cy="3392105"/>
          </a:xfrm>
          <a:prstGeom prst="rect">
            <a:avLst/>
          </a:prstGeom>
          <a:effectLst>
            <a:reflection blurRad="6350" stA="26000" endPos="35000" dir="5400000" sy="-100000" algn="bl" rotWithShape="0"/>
          </a:effectLst>
        </p:spPr>
      </p:pic>
      <p:sp>
        <p:nvSpPr>
          <p:cNvPr id="2" name="内容占位符 1">
            <a:extLst>
              <a:ext uri="{FF2B5EF4-FFF2-40B4-BE49-F238E27FC236}">
                <a16:creationId xmlns:a16="http://schemas.microsoft.com/office/drawing/2014/main" id="{018F680D-CA92-4224-A82D-58C58FFE7462}"/>
              </a:ext>
            </a:extLst>
          </p:cNvPr>
          <p:cNvSpPr>
            <a:spLocks noGrp="1"/>
          </p:cNvSpPr>
          <p:nvPr>
            <p:ph sz="quarter" idx="13"/>
          </p:nvPr>
        </p:nvSpPr>
        <p:spPr/>
        <p:txBody>
          <a:bodyPr/>
          <a:lstStyle/>
          <a:p>
            <a:r>
              <a:rPr lang="zh-CN" altLang="en-US" dirty="0"/>
              <a:t>启动盘制作模式的选择</a:t>
            </a:r>
          </a:p>
          <a:p>
            <a:endParaRPr lang="zh-CN" altLang="en-US" dirty="0"/>
          </a:p>
        </p:txBody>
      </p:sp>
      <p:sp>
        <p:nvSpPr>
          <p:cNvPr id="3" name="文本占位符 2">
            <a:extLst>
              <a:ext uri="{FF2B5EF4-FFF2-40B4-BE49-F238E27FC236}">
                <a16:creationId xmlns:a16="http://schemas.microsoft.com/office/drawing/2014/main" id="{1EF70BA1-D8C0-4D59-89DA-DF9F4C727A81}"/>
              </a:ext>
            </a:extLst>
          </p:cNvPr>
          <p:cNvSpPr>
            <a:spLocks noGrp="1"/>
          </p:cNvSpPr>
          <p:nvPr>
            <p:ph type="body" sz="quarter" idx="14"/>
          </p:nvPr>
        </p:nvSpPr>
        <p:spPr/>
        <p:txBody>
          <a:bodyPr/>
          <a:lstStyle/>
          <a:p>
            <a:r>
              <a:rPr lang="en-US" altLang="zh-CN" dirty="0"/>
              <a:t>04</a:t>
            </a:r>
            <a:endParaRPr lang="zh-CN" altLang="en-US" dirty="0"/>
          </a:p>
        </p:txBody>
      </p:sp>
    </p:spTree>
    <p:extLst>
      <p:ext uri="{BB962C8B-B14F-4D97-AF65-F5344CB8AC3E}">
        <p14:creationId xmlns:p14="http://schemas.microsoft.com/office/powerpoint/2010/main" val="314083040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1350957" y="2078092"/>
            <a:ext cx="6244659" cy="1556003"/>
          </a:xfrm>
          <a:prstGeom prst="rect">
            <a:avLst/>
          </a:prstGeom>
          <a:solidFill>
            <a:srgbClr val="296EA3"/>
          </a:solidFill>
          <a:ln>
            <a:noFill/>
          </a:ln>
        </p:spPr>
        <p:txBody>
          <a:bodyPr wrap="square">
            <a:spAutoFit/>
          </a:bodyPr>
          <a:lstStyle/>
          <a:p>
            <a:pPr algn="just">
              <a:lnSpc>
                <a:spcPct val="150000"/>
              </a:lnSpc>
            </a:pPr>
            <a:r>
              <a:rPr lang="en-US" altLang="zh-CN" sz="2200" dirty="0">
                <a:solidFill>
                  <a:schemeClr val="bg1"/>
                </a:solidFill>
                <a:latin typeface="微软雅黑" panose="020B0503020204020204" pitchFamily="34" charset="-122"/>
                <a:ea typeface="微软雅黑" panose="020B0503020204020204" pitchFamily="34" charset="-122"/>
              </a:rPr>
              <a:t>2. ISO</a:t>
            </a:r>
            <a:r>
              <a:rPr lang="zh-CN" altLang="en-US" sz="2200" dirty="0">
                <a:solidFill>
                  <a:schemeClr val="bg1"/>
                </a:solidFill>
                <a:latin typeface="微软雅黑" panose="020B0503020204020204" pitchFamily="34" charset="-122"/>
                <a:ea typeface="微软雅黑" panose="020B0503020204020204" pitchFamily="34" charset="-122"/>
              </a:rPr>
              <a:t>模式。该模式是直接将操作系统的</a:t>
            </a:r>
            <a:r>
              <a:rPr lang="en-US" altLang="zh-CN" sz="2200" dirty="0">
                <a:solidFill>
                  <a:schemeClr val="bg1"/>
                </a:solidFill>
                <a:latin typeface="微软雅黑" panose="020B0503020204020204" pitchFamily="34" charset="-122"/>
                <a:ea typeface="微软雅黑" panose="020B0503020204020204" pitchFamily="34" charset="-122"/>
              </a:rPr>
              <a:t>ISO</a:t>
            </a:r>
            <a:r>
              <a:rPr lang="zh-CN" altLang="en-US" sz="2200" dirty="0">
                <a:solidFill>
                  <a:schemeClr val="bg1"/>
                </a:solidFill>
                <a:latin typeface="微软雅黑" panose="020B0503020204020204" pitchFamily="34" charset="-122"/>
                <a:ea typeface="微软雅黑" panose="020B0503020204020204" pitchFamily="34" charset="-122"/>
              </a:rPr>
              <a:t>镜像文件写入至</a:t>
            </a:r>
            <a:r>
              <a:rPr lang="en-US" altLang="zh-CN" sz="2200" dirty="0">
                <a:solidFill>
                  <a:schemeClr val="bg1"/>
                </a:solidFill>
                <a:latin typeface="微软雅黑" panose="020B0503020204020204" pitchFamily="34" charset="-122"/>
                <a:ea typeface="微软雅黑" panose="020B0503020204020204" pitchFamily="34" charset="-122"/>
              </a:rPr>
              <a:t>U</a:t>
            </a:r>
            <a:r>
              <a:rPr lang="zh-CN" altLang="en-US" sz="2200" dirty="0">
                <a:solidFill>
                  <a:schemeClr val="bg1"/>
                </a:solidFill>
                <a:latin typeface="微软雅黑" panose="020B0503020204020204" pitchFamily="34" charset="-122"/>
                <a:ea typeface="微软雅黑" panose="020B0503020204020204" pitchFamily="34" charset="-122"/>
              </a:rPr>
              <a:t>盘中，并将</a:t>
            </a:r>
            <a:r>
              <a:rPr lang="en-US" altLang="zh-CN" sz="2200" dirty="0">
                <a:solidFill>
                  <a:schemeClr val="bg1"/>
                </a:solidFill>
                <a:latin typeface="微软雅黑" panose="020B0503020204020204" pitchFamily="34" charset="-122"/>
                <a:ea typeface="微软雅黑" panose="020B0503020204020204" pitchFamily="34" charset="-122"/>
              </a:rPr>
              <a:t>U</a:t>
            </a:r>
            <a:r>
              <a:rPr lang="zh-CN" altLang="en-US" sz="2200" dirty="0">
                <a:solidFill>
                  <a:schemeClr val="bg1"/>
                </a:solidFill>
                <a:latin typeface="微软雅黑" panose="020B0503020204020204" pitchFamily="34" charset="-122"/>
                <a:ea typeface="微软雅黑" panose="020B0503020204020204" pitchFamily="34" charset="-122"/>
              </a:rPr>
              <a:t>盘制作成启动盘，此模式除了操作系统外，不带其它任何第三方软件。</a:t>
            </a:r>
          </a:p>
        </p:txBody>
      </p:sp>
      <p:pic>
        <p:nvPicPr>
          <p:cNvPr id="5" name="图片 4">
            <a:extLst>
              <a:ext uri="{FF2B5EF4-FFF2-40B4-BE49-F238E27FC236}">
                <a16:creationId xmlns:a16="http://schemas.microsoft.com/office/drawing/2014/main" id="{DD7AD243-0E24-4063-894C-F9873034F08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8054422" y="1470668"/>
            <a:ext cx="1655445" cy="3156585"/>
          </a:xfrm>
          <a:prstGeom prst="rect">
            <a:avLst/>
          </a:prstGeom>
          <a:effectLst>
            <a:reflection blurRad="6350" stA="26000" endPos="35000" dir="5400000" sy="-100000" algn="bl" rotWithShape="0"/>
          </a:effectLst>
        </p:spPr>
      </p:pic>
      <p:sp>
        <p:nvSpPr>
          <p:cNvPr id="2" name="内容占位符 1">
            <a:extLst>
              <a:ext uri="{FF2B5EF4-FFF2-40B4-BE49-F238E27FC236}">
                <a16:creationId xmlns:a16="http://schemas.microsoft.com/office/drawing/2014/main" id="{94766587-CC6B-4CB4-9FF5-A2944582352A}"/>
              </a:ext>
            </a:extLst>
          </p:cNvPr>
          <p:cNvSpPr>
            <a:spLocks noGrp="1"/>
          </p:cNvSpPr>
          <p:nvPr>
            <p:ph sz="quarter" idx="13"/>
          </p:nvPr>
        </p:nvSpPr>
        <p:spPr/>
        <p:txBody>
          <a:bodyPr/>
          <a:lstStyle/>
          <a:p>
            <a:r>
              <a:rPr lang="zh-CN" altLang="en-US" dirty="0"/>
              <a:t>启动盘制作模式的选择</a:t>
            </a:r>
          </a:p>
          <a:p>
            <a:endParaRPr lang="zh-CN" altLang="en-US" dirty="0"/>
          </a:p>
        </p:txBody>
      </p:sp>
      <p:sp>
        <p:nvSpPr>
          <p:cNvPr id="3" name="文本占位符 2">
            <a:extLst>
              <a:ext uri="{FF2B5EF4-FFF2-40B4-BE49-F238E27FC236}">
                <a16:creationId xmlns:a16="http://schemas.microsoft.com/office/drawing/2014/main" id="{77D03877-6054-43DD-8E58-32E2C9CDFED2}"/>
              </a:ext>
            </a:extLst>
          </p:cNvPr>
          <p:cNvSpPr>
            <a:spLocks noGrp="1"/>
          </p:cNvSpPr>
          <p:nvPr>
            <p:ph type="body" sz="quarter" idx="14"/>
          </p:nvPr>
        </p:nvSpPr>
        <p:spPr/>
        <p:txBody>
          <a:bodyPr/>
          <a:lstStyle/>
          <a:p>
            <a:r>
              <a:rPr lang="en-US" altLang="zh-CN" dirty="0"/>
              <a:t>04</a:t>
            </a:r>
            <a:endParaRPr lang="zh-CN" altLang="en-US" dirty="0"/>
          </a:p>
        </p:txBody>
      </p:sp>
    </p:spTree>
    <p:extLst>
      <p:ext uri="{BB962C8B-B14F-4D97-AF65-F5344CB8AC3E}">
        <p14:creationId xmlns:p14="http://schemas.microsoft.com/office/powerpoint/2010/main" val="209259498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1131501" y="1115064"/>
            <a:ext cx="9438963" cy="430887"/>
          </a:xfrm>
          <a:prstGeom prst="rect">
            <a:avLst/>
          </a:prstGeom>
          <a:solidFill>
            <a:srgbClr val="296EA3"/>
          </a:solidFill>
          <a:ln>
            <a:noFill/>
          </a:ln>
        </p:spPr>
        <p:txBody>
          <a:bodyPr wrap="square">
            <a:spAutoFit/>
          </a:bodyPr>
          <a:lstStyle/>
          <a:p>
            <a:pPr algn="just"/>
            <a:r>
              <a:rPr lang="en-US" altLang="zh-CN" sz="2200" dirty="0">
                <a:solidFill>
                  <a:schemeClr val="bg1"/>
                </a:solidFill>
                <a:latin typeface="微软雅黑" panose="020B0503020204020204" pitchFamily="34" charset="-122"/>
                <a:ea typeface="微软雅黑" panose="020B0503020204020204" pitchFamily="34" charset="-122"/>
              </a:rPr>
              <a:t>3. </a:t>
            </a:r>
            <a:r>
              <a:rPr lang="zh-CN" altLang="zh-CN" sz="2200" dirty="0">
                <a:solidFill>
                  <a:schemeClr val="bg1"/>
                </a:solidFill>
                <a:latin typeface="微软雅黑" panose="020B0503020204020204" pitchFamily="34" charset="-122"/>
                <a:ea typeface="微软雅黑" panose="020B0503020204020204" pitchFamily="34" charset="-122"/>
              </a:rPr>
              <a:t>本地模式。将启动盘安装在计算机硬盘上，之后直接在计算机上安装。</a:t>
            </a:r>
          </a:p>
        </p:txBody>
      </p:sp>
      <p:pic>
        <p:nvPicPr>
          <p:cNvPr id="5" name="图片 4">
            <a:extLst>
              <a:ext uri="{FF2B5EF4-FFF2-40B4-BE49-F238E27FC236}">
                <a16:creationId xmlns:a16="http://schemas.microsoft.com/office/drawing/2014/main" id="{0554CA24-4708-42DB-864E-D173D84FADBB}"/>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31072" y="1990502"/>
            <a:ext cx="1655445" cy="3156585"/>
          </a:xfrm>
          <a:prstGeom prst="rect">
            <a:avLst/>
          </a:prstGeom>
          <a:effectLst>
            <a:reflection blurRad="6350" stA="26000" endPos="35000" dir="5400000" sy="-100000" algn="bl" rotWithShape="0"/>
          </a:effectLst>
        </p:spPr>
      </p:pic>
      <p:sp>
        <p:nvSpPr>
          <p:cNvPr id="2" name="内容占位符 1">
            <a:extLst>
              <a:ext uri="{FF2B5EF4-FFF2-40B4-BE49-F238E27FC236}">
                <a16:creationId xmlns:a16="http://schemas.microsoft.com/office/drawing/2014/main" id="{7FCB06A0-DD30-4737-A5ED-95812A22DCF4}"/>
              </a:ext>
            </a:extLst>
          </p:cNvPr>
          <p:cNvSpPr>
            <a:spLocks noGrp="1"/>
          </p:cNvSpPr>
          <p:nvPr>
            <p:ph sz="quarter" idx="13"/>
          </p:nvPr>
        </p:nvSpPr>
        <p:spPr/>
        <p:txBody>
          <a:bodyPr/>
          <a:lstStyle/>
          <a:p>
            <a:r>
              <a:rPr lang="zh-CN" altLang="en-US" dirty="0"/>
              <a:t>启动盘制作模式的选择</a:t>
            </a:r>
          </a:p>
          <a:p>
            <a:endParaRPr lang="zh-CN" altLang="en-US" dirty="0"/>
          </a:p>
        </p:txBody>
      </p:sp>
      <p:sp>
        <p:nvSpPr>
          <p:cNvPr id="3" name="文本占位符 2">
            <a:extLst>
              <a:ext uri="{FF2B5EF4-FFF2-40B4-BE49-F238E27FC236}">
                <a16:creationId xmlns:a16="http://schemas.microsoft.com/office/drawing/2014/main" id="{AF8953AB-4741-47C0-A109-5997690F80D2}"/>
              </a:ext>
            </a:extLst>
          </p:cNvPr>
          <p:cNvSpPr>
            <a:spLocks noGrp="1"/>
          </p:cNvSpPr>
          <p:nvPr>
            <p:ph type="body" sz="quarter" idx="14"/>
          </p:nvPr>
        </p:nvSpPr>
        <p:spPr/>
        <p:txBody>
          <a:bodyPr/>
          <a:lstStyle/>
          <a:p>
            <a:r>
              <a:rPr lang="en-US" altLang="zh-CN" dirty="0"/>
              <a:t>04</a:t>
            </a:r>
            <a:endParaRPr lang="zh-CN" altLang="en-US" dirty="0"/>
          </a:p>
        </p:txBody>
      </p:sp>
    </p:spTree>
    <p:extLst>
      <p:ext uri="{BB962C8B-B14F-4D97-AF65-F5344CB8AC3E}">
        <p14:creationId xmlns:p14="http://schemas.microsoft.com/office/powerpoint/2010/main" val="40939235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43229" y="1311802"/>
            <a:ext cx="1505541"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05</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制作启动盘</a:t>
            </a:r>
          </a:p>
        </p:txBody>
      </p:sp>
    </p:spTree>
    <p:extLst>
      <p:ext uri="{BB962C8B-B14F-4D97-AF65-F5344CB8AC3E}">
        <p14:creationId xmlns:p14="http://schemas.microsoft.com/office/powerpoint/2010/main" val="220217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1852232" y="2298481"/>
            <a:ext cx="4950904" cy="2063835"/>
          </a:xfrm>
          <a:prstGeom prst="rect">
            <a:avLst/>
          </a:prstGeom>
          <a:solidFill>
            <a:srgbClr val="296EA3"/>
          </a:solidFill>
          <a:ln>
            <a:noFill/>
          </a:ln>
        </p:spPr>
        <p:txBody>
          <a:bodyPr wrap="square">
            <a:spAutoFit/>
          </a:bodyPr>
          <a:lstStyle/>
          <a:p>
            <a:pPr algn="just">
              <a:lnSpc>
                <a:spcPct val="150000"/>
              </a:lnSpc>
            </a:pPr>
            <a:r>
              <a:rPr lang="zh-CN" altLang="en-US" sz="2200" dirty="0">
                <a:solidFill>
                  <a:schemeClr val="bg1"/>
                </a:solidFill>
                <a:latin typeface="微软雅黑" panose="020B0503020204020204" pitchFamily="34" charset="-122"/>
                <a:ea typeface="微软雅黑" panose="020B0503020204020204" pitchFamily="34" charset="-122"/>
              </a:rPr>
              <a:t>将</a:t>
            </a:r>
            <a:r>
              <a:rPr lang="en-US" altLang="zh-CN" sz="2200" dirty="0">
                <a:solidFill>
                  <a:schemeClr val="bg1"/>
                </a:solidFill>
                <a:latin typeface="微软雅黑" panose="020B0503020204020204" pitchFamily="34" charset="-122"/>
                <a:ea typeface="微软雅黑" panose="020B0503020204020204" pitchFamily="34" charset="-122"/>
              </a:rPr>
              <a:t>U</a:t>
            </a:r>
            <a:r>
              <a:rPr lang="zh-CN" altLang="en-US" sz="2200" dirty="0">
                <a:solidFill>
                  <a:schemeClr val="bg1"/>
                </a:solidFill>
                <a:latin typeface="微软雅黑" panose="020B0503020204020204" pitchFamily="34" charset="-122"/>
                <a:ea typeface="微软雅黑" panose="020B0503020204020204" pitchFamily="34" charset="-122"/>
              </a:rPr>
              <a:t>盘连接至电脑，待识别出</a:t>
            </a:r>
            <a:r>
              <a:rPr lang="en-US" altLang="zh-CN" sz="2200" dirty="0">
                <a:solidFill>
                  <a:schemeClr val="bg1"/>
                </a:solidFill>
                <a:latin typeface="微软雅黑" panose="020B0503020204020204" pitchFamily="34" charset="-122"/>
                <a:ea typeface="微软雅黑" panose="020B0503020204020204" pitchFamily="34" charset="-122"/>
              </a:rPr>
              <a:t>U</a:t>
            </a:r>
            <a:r>
              <a:rPr lang="zh-CN" altLang="en-US" sz="2200" dirty="0">
                <a:solidFill>
                  <a:schemeClr val="bg1"/>
                </a:solidFill>
                <a:latin typeface="微软雅黑" panose="020B0503020204020204" pitchFamily="34" charset="-122"/>
                <a:ea typeface="微软雅黑" panose="020B0503020204020204" pitchFamily="34" charset="-122"/>
              </a:rPr>
              <a:t>盘后，将启动模式设置为“</a:t>
            </a:r>
            <a:r>
              <a:rPr lang="en-US" altLang="zh-CN" sz="2200" dirty="0">
                <a:solidFill>
                  <a:schemeClr val="bg1"/>
                </a:solidFill>
                <a:latin typeface="微软雅黑" panose="020B0503020204020204" pitchFamily="34" charset="-122"/>
                <a:ea typeface="微软雅黑" panose="020B0503020204020204" pitchFamily="34" charset="-122"/>
              </a:rPr>
              <a:t>USB-HDD”</a:t>
            </a:r>
            <a:r>
              <a:rPr lang="zh-CN" altLang="en-US" sz="2200" dirty="0">
                <a:solidFill>
                  <a:schemeClr val="bg1"/>
                </a:solidFill>
                <a:latin typeface="微软雅黑" panose="020B0503020204020204" pitchFamily="34" charset="-122"/>
                <a:ea typeface="微软雅黑" panose="020B0503020204020204" pitchFamily="34" charset="-122"/>
              </a:rPr>
              <a:t>，格式设置为“</a:t>
            </a:r>
            <a:r>
              <a:rPr lang="en-US" altLang="zh-CN" sz="2200" dirty="0">
                <a:solidFill>
                  <a:schemeClr val="bg1"/>
                </a:solidFill>
                <a:latin typeface="微软雅黑" panose="020B0503020204020204" pitchFamily="34" charset="-122"/>
                <a:ea typeface="微软雅黑" panose="020B0503020204020204" pitchFamily="34" charset="-122"/>
              </a:rPr>
              <a:t>NTFS”</a:t>
            </a:r>
            <a:r>
              <a:rPr lang="zh-CN" altLang="en-US" sz="2200" dirty="0">
                <a:solidFill>
                  <a:schemeClr val="bg1"/>
                </a:solidFill>
                <a:latin typeface="微软雅黑" panose="020B0503020204020204" pitchFamily="34" charset="-122"/>
                <a:ea typeface="微软雅黑" panose="020B0503020204020204" pitchFamily="34" charset="-122"/>
              </a:rPr>
              <a:t>，之后点击“一键制作成</a:t>
            </a:r>
            <a:r>
              <a:rPr lang="en-US" altLang="zh-CN" sz="2200" dirty="0">
                <a:solidFill>
                  <a:schemeClr val="bg1"/>
                </a:solidFill>
                <a:latin typeface="微软雅黑" panose="020B0503020204020204" pitchFamily="34" charset="-122"/>
                <a:ea typeface="微软雅黑" panose="020B0503020204020204" pitchFamily="34" charset="-122"/>
              </a:rPr>
              <a:t>USB</a:t>
            </a:r>
            <a:r>
              <a:rPr lang="zh-CN" altLang="en-US" sz="2200" dirty="0">
                <a:solidFill>
                  <a:schemeClr val="bg1"/>
                </a:solidFill>
                <a:latin typeface="微软雅黑" panose="020B0503020204020204" pitchFamily="34" charset="-122"/>
                <a:ea typeface="微软雅黑" panose="020B0503020204020204" pitchFamily="34" charset="-122"/>
              </a:rPr>
              <a:t>启动盘”。</a:t>
            </a:r>
          </a:p>
        </p:txBody>
      </p:sp>
      <p:pic>
        <p:nvPicPr>
          <p:cNvPr id="5" name="图片 4">
            <a:extLst>
              <a:ext uri="{FF2B5EF4-FFF2-40B4-BE49-F238E27FC236}">
                <a16:creationId xmlns:a16="http://schemas.microsoft.com/office/drawing/2014/main" id="{B690DA42-2BB2-42B5-B7A5-B2B611D1D46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7329623" y="1713547"/>
            <a:ext cx="1799590" cy="3430905"/>
          </a:xfrm>
          <a:prstGeom prst="rect">
            <a:avLst/>
          </a:prstGeom>
          <a:effectLst>
            <a:reflection blurRad="6350" stA="26000" endPos="35000" dir="5400000" sy="-100000" algn="bl" rotWithShape="0"/>
          </a:effectLst>
        </p:spPr>
      </p:pic>
      <p:sp>
        <p:nvSpPr>
          <p:cNvPr id="2" name="内容占位符 1">
            <a:extLst>
              <a:ext uri="{FF2B5EF4-FFF2-40B4-BE49-F238E27FC236}">
                <a16:creationId xmlns:a16="http://schemas.microsoft.com/office/drawing/2014/main" id="{7491B7B8-7A45-45A8-A6ED-6D8DA67F85B6}"/>
              </a:ext>
            </a:extLst>
          </p:cNvPr>
          <p:cNvSpPr>
            <a:spLocks noGrp="1"/>
          </p:cNvSpPr>
          <p:nvPr>
            <p:ph sz="quarter" idx="13"/>
          </p:nvPr>
        </p:nvSpPr>
        <p:spPr/>
        <p:txBody>
          <a:bodyPr/>
          <a:lstStyle/>
          <a:p>
            <a:r>
              <a:rPr lang="zh-CN" altLang="en-US" dirty="0"/>
              <a:t>制作启动盘</a:t>
            </a:r>
          </a:p>
          <a:p>
            <a:endParaRPr lang="zh-CN" altLang="en-US" dirty="0"/>
          </a:p>
        </p:txBody>
      </p:sp>
      <p:sp>
        <p:nvSpPr>
          <p:cNvPr id="3" name="文本占位符 2">
            <a:extLst>
              <a:ext uri="{FF2B5EF4-FFF2-40B4-BE49-F238E27FC236}">
                <a16:creationId xmlns:a16="http://schemas.microsoft.com/office/drawing/2014/main" id="{68BCDF96-2C2A-4755-AEB7-0EA60173BAB3}"/>
              </a:ext>
            </a:extLst>
          </p:cNvPr>
          <p:cNvSpPr>
            <a:spLocks noGrp="1"/>
          </p:cNvSpPr>
          <p:nvPr>
            <p:ph type="body" sz="quarter" idx="14"/>
          </p:nvPr>
        </p:nvSpPr>
        <p:spPr/>
        <p:txBody>
          <a:bodyPr/>
          <a:lstStyle/>
          <a:p>
            <a:r>
              <a:rPr lang="en-US" altLang="zh-CN" dirty="0"/>
              <a:t>05</a:t>
            </a:r>
            <a:endParaRPr lang="zh-CN" altLang="en-US" dirty="0"/>
          </a:p>
        </p:txBody>
      </p:sp>
    </p:spTree>
    <p:extLst>
      <p:ext uri="{BB962C8B-B14F-4D97-AF65-F5344CB8AC3E}">
        <p14:creationId xmlns:p14="http://schemas.microsoft.com/office/powerpoint/2010/main" val="379347560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1279208" y="1481617"/>
            <a:ext cx="4178283" cy="1556003"/>
          </a:xfrm>
          <a:prstGeom prst="rect">
            <a:avLst/>
          </a:prstGeom>
          <a:solidFill>
            <a:srgbClr val="296EA3"/>
          </a:solidFill>
          <a:ln>
            <a:noFill/>
          </a:ln>
        </p:spPr>
        <p:txBody>
          <a:bodyPr wrap="square">
            <a:spAutoFit/>
          </a:bodyPr>
          <a:lstStyle/>
          <a:p>
            <a:pPr algn="just">
              <a:lnSpc>
                <a:spcPct val="150000"/>
              </a:lnSpc>
            </a:pPr>
            <a:r>
              <a:rPr lang="zh-CN" altLang="en-US" sz="2200" dirty="0">
                <a:solidFill>
                  <a:schemeClr val="bg1"/>
                </a:solidFill>
                <a:latin typeface="微软雅黑" panose="020B0503020204020204" pitchFamily="34" charset="-122"/>
                <a:ea typeface="微软雅黑" panose="020B0503020204020204" pitchFamily="34" charset="-122"/>
              </a:rPr>
              <a:t>制作完成后，点击 “模拟启动”进行测试，若显示“老毛桃”界面则表示制作成功。</a:t>
            </a:r>
          </a:p>
        </p:txBody>
      </p:sp>
      <p:pic>
        <p:nvPicPr>
          <p:cNvPr id="4" name="图片 3">
            <a:extLst>
              <a:ext uri="{FF2B5EF4-FFF2-40B4-BE49-F238E27FC236}">
                <a16:creationId xmlns:a16="http://schemas.microsoft.com/office/drawing/2014/main" id="{EF08D670-C869-407E-9658-E40E197BCF4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691843" y="1481617"/>
            <a:ext cx="5641075" cy="4445638"/>
          </a:xfrm>
          <a:prstGeom prst="rect">
            <a:avLst/>
          </a:prstGeom>
          <a:ln>
            <a:solidFill>
              <a:srgbClr val="296EA3"/>
            </a:solidFill>
          </a:ln>
        </p:spPr>
      </p:pic>
      <p:sp>
        <p:nvSpPr>
          <p:cNvPr id="2" name="内容占位符 1">
            <a:extLst>
              <a:ext uri="{FF2B5EF4-FFF2-40B4-BE49-F238E27FC236}">
                <a16:creationId xmlns:a16="http://schemas.microsoft.com/office/drawing/2014/main" id="{576744EC-2C89-4F48-8292-97B022FACB27}"/>
              </a:ext>
            </a:extLst>
          </p:cNvPr>
          <p:cNvSpPr>
            <a:spLocks noGrp="1"/>
          </p:cNvSpPr>
          <p:nvPr>
            <p:ph sz="quarter" idx="13"/>
          </p:nvPr>
        </p:nvSpPr>
        <p:spPr/>
        <p:txBody>
          <a:bodyPr/>
          <a:lstStyle/>
          <a:p>
            <a:r>
              <a:rPr lang="zh-CN" altLang="en-US" dirty="0"/>
              <a:t>制作启动盘</a:t>
            </a:r>
          </a:p>
          <a:p>
            <a:endParaRPr lang="zh-CN" altLang="en-US" dirty="0"/>
          </a:p>
        </p:txBody>
      </p:sp>
      <p:sp>
        <p:nvSpPr>
          <p:cNvPr id="3" name="文本占位符 2">
            <a:extLst>
              <a:ext uri="{FF2B5EF4-FFF2-40B4-BE49-F238E27FC236}">
                <a16:creationId xmlns:a16="http://schemas.microsoft.com/office/drawing/2014/main" id="{EBDE45C9-4B5E-434B-BAA4-25DFB9146098}"/>
              </a:ext>
            </a:extLst>
          </p:cNvPr>
          <p:cNvSpPr>
            <a:spLocks noGrp="1"/>
          </p:cNvSpPr>
          <p:nvPr>
            <p:ph type="body" sz="quarter" idx="14"/>
          </p:nvPr>
        </p:nvSpPr>
        <p:spPr/>
        <p:txBody>
          <a:bodyPr/>
          <a:lstStyle/>
          <a:p>
            <a:r>
              <a:rPr lang="en-US" altLang="zh-CN" dirty="0"/>
              <a:t>05</a:t>
            </a:r>
            <a:endParaRPr lang="zh-CN" altLang="en-US" dirty="0"/>
          </a:p>
        </p:txBody>
      </p:sp>
    </p:spTree>
    <p:extLst>
      <p:ext uri="{BB962C8B-B14F-4D97-AF65-F5344CB8AC3E}">
        <p14:creationId xmlns:p14="http://schemas.microsoft.com/office/powerpoint/2010/main" val="205970619"/>
      </p:ext>
    </p:extLst>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40023" y="1311802"/>
            <a:ext cx="1511953"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06</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总 结</a:t>
            </a:r>
          </a:p>
        </p:txBody>
      </p:sp>
    </p:spTree>
    <p:extLst>
      <p:ext uri="{BB962C8B-B14F-4D97-AF65-F5344CB8AC3E}">
        <p14:creationId xmlns:p14="http://schemas.microsoft.com/office/powerpoint/2010/main" val="410030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8">
            <a:extLst>
              <a:ext uri="{FF2B5EF4-FFF2-40B4-BE49-F238E27FC236}">
                <a16:creationId xmlns:a16="http://schemas.microsoft.com/office/drawing/2014/main" id="{C6BDA687-FA3D-41A4-B43E-30206D51C2DF}"/>
              </a:ext>
            </a:extLst>
          </p:cNvPr>
          <p:cNvSpPr>
            <a:spLocks noChangeArrowheads="1"/>
          </p:cNvSpPr>
          <p:nvPr/>
        </p:nvSpPr>
        <p:spPr bwMode="auto">
          <a:xfrm>
            <a:off x="1363734" y="1215485"/>
            <a:ext cx="3556114" cy="430887"/>
          </a:xfrm>
          <a:prstGeom prst="rect">
            <a:avLst/>
          </a:prstGeom>
          <a:solidFill>
            <a:srgbClr val="FF6600"/>
          </a:solidFill>
          <a:ln>
            <a:noFill/>
          </a:ln>
        </p:spPr>
        <p:txBody>
          <a:bodyPr wrap="square">
            <a:spAutoFit/>
          </a:bodyPr>
          <a:lstStyle/>
          <a:p>
            <a:pPr algn="just"/>
            <a:r>
              <a:rPr lang="en-US" altLang="zh-CN" sz="2200" b="1" dirty="0">
                <a:solidFill>
                  <a:schemeClr val="bg1"/>
                </a:solidFill>
                <a:latin typeface="微软雅黑" panose="020B0503020204020204" pitchFamily="34" charset="-122"/>
                <a:ea typeface="微软雅黑" panose="020B0503020204020204" pitchFamily="34" charset="-122"/>
              </a:rPr>
              <a:t>U</a:t>
            </a:r>
            <a:r>
              <a:rPr lang="zh-CN" altLang="en-US" sz="2200" b="1" dirty="0">
                <a:solidFill>
                  <a:schemeClr val="bg1"/>
                </a:solidFill>
                <a:latin typeface="微软雅黑" panose="020B0503020204020204" pitchFamily="34" charset="-122"/>
                <a:ea typeface="微软雅黑" panose="020B0503020204020204" pitchFamily="34" charset="-122"/>
              </a:rPr>
              <a:t>盘启动盘制作关键步骤：</a:t>
            </a:r>
            <a:endParaRPr lang="en-US" altLang="zh-CN" sz="2200" b="1" dirty="0">
              <a:solidFill>
                <a:schemeClr val="bg1"/>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3E203928-086E-439D-8506-FD197D711008}"/>
              </a:ext>
            </a:extLst>
          </p:cNvPr>
          <p:cNvSpPr/>
          <p:nvPr/>
        </p:nvSpPr>
        <p:spPr>
          <a:xfrm>
            <a:off x="1418246" y="2554619"/>
            <a:ext cx="2225233" cy="1111752"/>
          </a:xfrm>
          <a:prstGeom prst="rect">
            <a:avLst/>
          </a:prstGeom>
          <a:solidFill>
            <a:srgbClr val="296EA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下载</a:t>
            </a:r>
            <a:r>
              <a:rPr lang="en-US" altLang="zh-CN" sz="2200" b="1" dirty="0">
                <a:latin typeface="微软雅黑" panose="020B0503020204020204" pitchFamily="34" charset="-122"/>
                <a:ea typeface="微软雅黑" panose="020B0503020204020204" pitchFamily="34" charset="-122"/>
              </a:rPr>
              <a:t>U</a:t>
            </a:r>
            <a:r>
              <a:rPr lang="zh-CN" altLang="en-US" sz="2200" b="1" dirty="0">
                <a:latin typeface="微软雅黑" panose="020B0503020204020204" pitchFamily="34" charset="-122"/>
                <a:ea typeface="微软雅黑" panose="020B0503020204020204" pitchFamily="34" charset="-122"/>
              </a:rPr>
              <a:t>盘启动盘制作工具</a:t>
            </a:r>
          </a:p>
        </p:txBody>
      </p:sp>
      <p:sp>
        <p:nvSpPr>
          <p:cNvPr id="6" name="矩形 5">
            <a:extLst>
              <a:ext uri="{FF2B5EF4-FFF2-40B4-BE49-F238E27FC236}">
                <a16:creationId xmlns:a16="http://schemas.microsoft.com/office/drawing/2014/main" id="{B7658D96-064B-4C9A-B352-A4AF1CB57590}"/>
              </a:ext>
            </a:extLst>
          </p:cNvPr>
          <p:cNvSpPr/>
          <p:nvPr/>
        </p:nvSpPr>
        <p:spPr>
          <a:xfrm>
            <a:off x="4631802" y="2554619"/>
            <a:ext cx="2225233" cy="1111752"/>
          </a:xfrm>
          <a:prstGeom prst="rect">
            <a:avLst/>
          </a:prstGeom>
          <a:solidFill>
            <a:srgbClr val="296EA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连接</a:t>
            </a:r>
            <a:r>
              <a:rPr lang="en-US" altLang="zh-CN" sz="2200" b="1" dirty="0">
                <a:latin typeface="微软雅黑" panose="020B0503020204020204" pitchFamily="34" charset="-122"/>
                <a:ea typeface="微软雅黑" panose="020B0503020204020204" pitchFamily="34" charset="-122"/>
              </a:rPr>
              <a:t>U</a:t>
            </a:r>
            <a:r>
              <a:rPr lang="zh-CN" altLang="en-US" sz="2200" b="1" dirty="0">
                <a:latin typeface="微软雅黑" panose="020B0503020204020204" pitchFamily="34" charset="-122"/>
                <a:ea typeface="微软雅黑" panose="020B0503020204020204" pitchFamily="34" charset="-122"/>
              </a:rPr>
              <a:t>盘并选择启动盘模式</a:t>
            </a:r>
          </a:p>
        </p:txBody>
      </p:sp>
      <p:sp>
        <p:nvSpPr>
          <p:cNvPr id="7" name="矩形 6">
            <a:extLst>
              <a:ext uri="{FF2B5EF4-FFF2-40B4-BE49-F238E27FC236}">
                <a16:creationId xmlns:a16="http://schemas.microsoft.com/office/drawing/2014/main" id="{932AFA51-A010-45C3-A74B-6E445775F413}"/>
              </a:ext>
            </a:extLst>
          </p:cNvPr>
          <p:cNvSpPr/>
          <p:nvPr/>
        </p:nvSpPr>
        <p:spPr>
          <a:xfrm>
            <a:off x="7845359" y="2554619"/>
            <a:ext cx="2225233" cy="1111752"/>
          </a:xfrm>
          <a:prstGeom prst="rect">
            <a:avLst/>
          </a:prstGeom>
          <a:solidFill>
            <a:srgbClr val="296EA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制作启动盘并进行模拟测试</a:t>
            </a:r>
          </a:p>
        </p:txBody>
      </p:sp>
      <p:sp>
        <p:nvSpPr>
          <p:cNvPr id="5" name="箭头: 右 4">
            <a:extLst>
              <a:ext uri="{FF2B5EF4-FFF2-40B4-BE49-F238E27FC236}">
                <a16:creationId xmlns:a16="http://schemas.microsoft.com/office/drawing/2014/main" id="{7BC5DB60-B5CE-451F-99B9-D9EF3E3D93D9}"/>
              </a:ext>
            </a:extLst>
          </p:cNvPr>
          <p:cNvSpPr/>
          <p:nvPr/>
        </p:nvSpPr>
        <p:spPr>
          <a:xfrm>
            <a:off x="3794458" y="2946035"/>
            <a:ext cx="690734" cy="328921"/>
          </a:xfrm>
          <a:prstGeom prst="rightArrow">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a:latin typeface="微软雅黑" panose="020B0503020204020204" pitchFamily="34" charset="-122"/>
              <a:ea typeface="微软雅黑" panose="020B0503020204020204" pitchFamily="34" charset="-122"/>
            </a:endParaRPr>
          </a:p>
        </p:txBody>
      </p:sp>
      <p:sp>
        <p:nvSpPr>
          <p:cNvPr id="9" name="箭头: 右 8">
            <a:extLst>
              <a:ext uri="{FF2B5EF4-FFF2-40B4-BE49-F238E27FC236}">
                <a16:creationId xmlns:a16="http://schemas.microsoft.com/office/drawing/2014/main" id="{D8945CD6-D8E8-4698-91CF-66AF7ED2BC16}"/>
              </a:ext>
            </a:extLst>
          </p:cNvPr>
          <p:cNvSpPr/>
          <p:nvPr/>
        </p:nvSpPr>
        <p:spPr>
          <a:xfrm>
            <a:off x="7030732" y="2946035"/>
            <a:ext cx="690734" cy="328921"/>
          </a:xfrm>
          <a:prstGeom prst="rightArrow">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B9059184-2341-4A8B-99D4-2B970A7CCA45}"/>
              </a:ext>
            </a:extLst>
          </p:cNvPr>
          <p:cNvSpPr>
            <a:spLocks noGrp="1"/>
          </p:cNvSpPr>
          <p:nvPr>
            <p:ph sz="quarter" idx="13"/>
          </p:nvPr>
        </p:nvSpPr>
        <p:spPr/>
        <p:txBody>
          <a:bodyPr/>
          <a:lstStyle/>
          <a:p>
            <a:r>
              <a:rPr lang="zh-CN" altLang="en-US" dirty="0"/>
              <a:t>总结</a:t>
            </a:r>
          </a:p>
        </p:txBody>
      </p:sp>
      <p:sp>
        <p:nvSpPr>
          <p:cNvPr id="8" name="文本占位符 7">
            <a:extLst>
              <a:ext uri="{FF2B5EF4-FFF2-40B4-BE49-F238E27FC236}">
                <a16:creationId xmlns:a16="http://schemas.microsoft.com/office/drawing/2014/main" id="{5A28E4D3-FCEE-4675-B0E4-FF3FDBCA5C3B}"/>
              </a:ext>
            </a:extLst>
          </p:cNvPr>
          <p:cNvSpPr>
            <a:spLocks noGrp="1"/>
          </p:cNvSpPr>
          <p:nvPr>
            <p:ph type="body" sz="quarter" idx="14"/>
          </p:nvPr>
        </p:nvSpPr>
        <p:spPr/>
        <p:txBody>
          <a:bodyPr/>
          <a:lstStyle/>
          <a:p>
            <a:r>
              <a:rPr lang="en-US" altLang="zh-CN" dirty="0"/>
              <a:t>06</a:t>
            </a:r>
            <a:endParaRPr lang="zh-CN" altLang="en-US" dirty="0"/>
          </a:p>
        </p:txBody>
      </p:sp>
    </p:spTree>
    <p:extLst>
      <p:ext uri="{BB962C8B-B14F-4D97-AF65-F5344CB8AC3E}">
        <p14:creationId xmlns:p14="http://schemas.microsoft.com/office/powerpoint/2010/main" val="168085687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P spid="7" grpId="0" animBg="1"/>
      <p:bldP spid="5"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B479A7E-0926-464F-BA50-155AE25902B6}"/>
              </a:ext>
            </a:extLst>
          </p:cNvPr>
          <p:cNvSpPr/>
          <p:nvPr/>
        </p:nvSpPr>
        <p:spPr>
          <a:xfrm flipH="1">
            <a:off x="6441624" y="-4360"/>
            <a:ext cx="5750375" cy="6858000"/>
          </a:xfrm>
          <a:prstGeom prst="rect">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任意多边形: 形状 9">
            <a:extLst>
              <a:ext uri="{FF2B5EF4-FFF2-40B4-BE49-F238E27FC236}">
                <a16:creationId xmlns:a16="http://schemas.microsoft.com/office/drawing/2014/main" id="{2E27A569-0B54-48E5-AC69-B860FE5FD7C0}"/>
              </a:ext>
            </a:extLst>
          </p:cNvPr>
          <p:cNvSpPr/>
          <p:nvPr/>
        </p:nvSpPr>
        <p:spPr>
          <a:xfrm rot="19800000" flipH="1">
            <a:off x="5340301" y="1565045"/>
            <a:ext cx="1927670" cy="6188100"/>
          </a:xfrm>
          <a:custGeom>
            <a:avLst/>
            <a:gdLst>
              <a:gd name="connsiteX0" fmla="*/ 0 w 1927670"/>
              <a:gd name="connsiteY0" fmla="*/ 0 h 6188100"/>
              <a:gd name="connsiteX1" fmla="*/ 1925077 w 1927670"/>
              <a:gd name="connsiteY1" fmla="*/ 1089521 h 6188100"/>
              <a:gd name="connsiteX2" fmla="*/ 1925077 w 1927670"/>
              <a:gd name="connsiteY2" fmla="*/ 3430821 h 6188100"/>
              <a:gd name="connsiteX3" fmla="*/ 1927670 w 1927670"/>
              <a:gd name="connsiteY3" fmla="*/ 3429324 h 6188100"/>
              <a:gd name="connsiteX4" fmla="*/ 1927670 w 1927670"/>
              <a:gd name="connsiteY4" fmla="*/ 5076656 h 6188100"/>
              <a:gd name="connsiteX5" fmla="*/ 2593 w 1927670"/>
              <a:gd name="connsiteY5" fmla="*/ 6188100 h 6188100"/>
              <a:gd name="connsiteX6" fmla="*/ 2593 w 1927670"/>
              <a:gd name="connsiteY6" fmla="*/ 6176626 h 6188100"/>
              <a:gd name="connsiteX7" fmla="*/ 0 w 1927670"/>
              <a:gd name="connsiteY7" fmla="*/ 6176626 h 618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7670" h="6188100">
                <a:moveTo>
                  <a:pt x="0" y="0"/>
                </a:moveTo>
                <a:lnTo>
                  <a:pt x="1925077" y="1089521"/>
                </a:lnTo>
                <a:lnTo>
                  <a:pt x="1925077" y="3430821"/>
                </a:lnTo>
                <a:lnTo>
                  <a:pt x="1927670" y="3429324"/>
                </a:lnTo>
                <a:lnTo>
                  <a:pt x="1927670" y="5076656"/>
                </a:lnTo>
                <a:lnTo>
                  <a:pt x="2593" y="6188100"/>
                </a:lnTo>
                <a:lnTo>
                  <a:pt x="2593" y="6176626"/>
                </a:lnTo>
                <a:lnTo>
                  <a:pt x="0" y="6176626"/>
                </a:lnTo>
                <a:close/>
              </a:path>
            </a:pathLst>
          </a:custGeom>
          <a:gradFill flip="none" rotWithShape="1">
            <a:gsLst>
              <a:gs pos="0">
                <a:srgbClr val="2869A1"/>
              </a:gs>
              <a:gs pos="33000">
                <a:srgbClr val="2783AC"/>
              </a:gs>
              <a:gs pos="66000">
                <a:srgbClr val="249CB5"/>
              </a:gs>
              <a:gs pos="100000">
                <a:srgbClr val="20ABBE"/>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a:extLst>
              <a:ext uri="{FF2B5EF4-FFF2-40B4-BE49-F238E27FC236}">
                <a16:creationId xmlns:a16="http://schemas.microsoft.com/office/drawing/2014/main" id="{C5785193-3DA1-4403-840B-F7FD35A90D3B}"/>
              </a:ext>
            </a:extLst>
          </p:cNvPr>
          <p:cNvSpPr/>
          <p:nvPr/>
        </p:nvSpPr>
        <p:spPr>
          <a:xfrm rot="1829507" flipH="1">
            <a:off x="5335184" y="-941655"/>
            <a:ext cx="1925077" cy="6177680"/>
          </a:xfrm>
          <a:custGeom>
            <a:avLst/>
            <a:gdLst>
              <a:gd name="connsiteX0" fmla="*/ 0 w 1925077"/>
              <a:gd name="connsiteY0" fmla="*/ 0 h 6177680"/>
              <a:gd name="connsiteX1" fmla="*/ 1925077 w 1925077"/>
              <a:gd name="connsiteY1" fmla="*/ 1133585 h 6177680"/>
              <a:gd name="connsiteX2" fmla="*/ 1925077 w 1925077"/>
              <a:gd name="connsiteY2" fmla="*/ 5088169 h 6177680"/>
              <a:gd name="connsiteX3" fmla="*/ 0 w 1925077"/>
              <a:gd name="connsiteY3" fmla="*/ 6177680 h 6177680"/>
            </a:gdLst>
            <a:ahLst/>
            <a:cxnLst>
              <a:cxn ang="0">
                <a:pos x="connsiteX0" y="connsiteY0"/>
              </a:cxn>
              <a:cxn ang="0">
                <a:pos x="connsiteX1" y="connsiteY1"/>
              </a:cxn>
              <a:cxn ang="0">
                <a:pos x="connsiteX2" y="connsiteY2"/>
              </a:cxn>
              <a:cxn ang="0">
                <a:pos x="connsiteX3" y="connsiteY3"/>
              </a:cxn>
            </a:cxnLst>
            <a:rect l="l" t="t" r="r" b="b"/>
            <a:pathLst>
              <a:path w="1925077" h="6177680">
                <a:moveTo>
                  <a:pt x="0" y="0"/>
                </a:moveTo>
                <a:lnTo>
                  <a:pt x="1925077" y="1133585"/>
                </a:lnTo>
                <a:lnTo>
                  <a:pt x="1925077" y="5088169"/>
                </a:lnTo>
                <a:lnTo>
                  <a:pt x="0" y="6177680"/>
                </a:lnTo>
                <a:close/>
              </a:path>
            </a:pathLst>
          </a:custGeom>
          <a:gradFill>
            <a:gsLst>
              <a:gs pos="0">
                <a:srgbClr val="2869A1"/>
              </a:gs>
              <a:gs pos="33000">
                <a:srgbClr val="2783AC"/>
              </a:gs>
              <a:gs pos="66000">
                <a:srgbClr val="249CB5"/>
              </a:gs>
              <a:gs pos="100000">
                <a:srgbClr val="20AB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2DA4326C-D4B8-4F41-A1A8-C810F77C694F}"/>
              </a:ext>
            </a:extLst>
          </p:cNvPr>
          <p:cNvSpPr txBox="1"/>
          <p:nvPr/>
        </p:nvSpPr>
        <p:spPr>
          <a:xfrm flipH="1">
            <a:off x="6954054" y="2712841"/>
            <a:ext cx="5094590" cy="1384995"/>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计算机组装与维护</a:t>
            </a:r>
            <a:endParaRPr lang="en-US" altLang="zh-CN" sz="4800" b="1" dirty="0">
              <a:solidFill>
                <a:schemeClr val="bg1"/>
              </a:solidFill>
              <a:latin typeface="微软雅黑" panose="020B0503020204020204" pitchFamily="34" charset="-122"/>
              <a:ea typeface="微软雅黑" panose="020B0503020204020204" pitchFamily="34" charset="-122"/>
            </a:endParaRPr>
          </a:p>
          <a:p>
            <a:pPr algn="ctr"/>
            <a:r>
              <a:rPr lang="zh-CN" altLang="en-US" sz="3600" b="1" dirty="0">
                <a:solidFill>
                  <a:schemeClr val="bg1"/>
                </a:solidFill>
                <a:latin typeface="微软雅黑" panose="020B0503020204020204" pitchFamily="34" charset="-122"/>
                <a:ea typeface="微软雅黑" panose="020B0503020204020204" pitchFamily="34" charset="-122"/>
              </a:rPr>
              <a:t>（第二版）</a:t>
            </a:r>
          </a:p>
        </p:txBody>
      </p:sp>
      <p:sp>
        <p:nvSpPr>
          <p:cNvPr id="13" name="文本框 12">
            <a:extLst>
              <a:ext uri="{FF2B5EF4-FFF2-40B4-BE49-F238E27FC236}">
                <a16:creationId xmlns:a16="http://schemas.microsoft.com/office/drawing/2014/main" id="{B65938C6-4B62-4DA7-9A1C-815AF7977497}"/>
              </a:ext>
            </a:extLst>
          </p:cNvPr>
          <p:cNvSpPr txBox="1"/>
          <p:nvPr/>
        </p:nvSpPr>
        <p:spPr>
          <a:xfrm flipH="1">
            <a:off x="1115412" y="2556087"/>
            <a:ext cx="3245789" cy="83099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4800" b="1" dirty="0">
                <a:solidFill>
                  <a:srgbClr val="1380C2"/>
                </a:solidFill>
                <a:latin typeface="包图粗黑体" panose="02000800000000000000" pitchFamily="2" charset="-122"/>
                <a:ea typeface="包图粗黑体" panose="02000800000000000000" pitchFamily="2" charset="-122"/>
              </a:rPr>
              <a:t>谢谢观看！</a:t>
            </a:r>
            <a:endParaRPr kumimoji="0" lang="zh-CN" altLang="en-US" sz="4800" b="1" i="0" u="none" strike="noStrike" kern="1200" cap="none" spc="0" normalizeH="0" baseline="0" noProof="0" dirty="0">
              <a:ln>
                <a:noFill/>
              </a:ln>
              <a:solidFill>
                <a:srgbClr val="1380C2"/>
              </a:solidFill>
              <a:effectLst/>
              <a:uLnTx/>
              <a:uFillTx/>
              <a:latin typeface="包图粗黑体" panose="02000800000000000000" pitchFamily="2" charset="-122"/>
              <a:ea typeface="包图粗黑体" panose="02000800000000000000" pitchFamily="2" charset="-122"/>
            </a:endParaRPr>
          </a:p>
        </p:txBody>
      </p:sp>
      <p:cxnSp>
        <p:nvCxnSpPr>
          <p:cNvPr id="18" name="直接连接符 17">
            <a:extLst>
              <a:ext uri="{FF2B5EF4-FFF2-40B4-BE49-F238E27FC236}">
                <a16:creationId xmlns:a16="http://schemas.microsoft.com/office/drawing/2014/main" id="{F927EEA1-7329-40E8-ACF7-BABFF30D3A3D}"/>
              </a:ext>
            </a:extLst>
          </p:cNvPr>
          <p:cNvCxnSpPr>
            <a:cxnSpLocks/>
          </p:cNvCxnSpPr>
          <p:nvPr/>
        </p:nvCxnSpPr>
        <p:spPr>
          <a:xfrm>
            <a:off x="593889" y="3405338"/>
            <a:ext cx="3802481"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388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500"/>
                            </p:stCondLst>
                            <p:childTnLst>
                              <p:par>
                                <p:cTn id="15" presetID="14" presetClass="entr" presetSubtype="1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6" presetClass="entr" presetSubtype="21"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5EB95E4-31F4-4CC1-9E84-7FF90C4283E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717" t="1167" r="36095" b="14783"/>
          <a:stretch/>
        </p:blipFill>
        <p:spPr>
          <a:xfrm>
            <a:off x="0" y="0"/>
            <a:ext cx="5143500" cy="6858000"/>
          </a:xfrm>
          <a:prstGeom prst="rect">
            <a:avLst/>
          </a:prstGeom>
        </p:spPr>
      </p:pic>
      <p:sp>
        <p:nvSpPr>
          <p:cNvPr id="5" name="矩形 4">
            <a:extLst>
              <a:ext uri="{FF2B5EF4-FFF2-40B4-BE49-F238E27FC236}">
                <a16:creationId xmlns:a16="http://schemas.microsoft.com/office/drawing/2014/main" id="{8A0F723E-0201-4AE2-945D-62FFF38C56AB}"/>
              </a:ext>
            </a:extLst>
          </p:cNvPr>
          <p:cNvSpPr/>
          <p:nvPr/>
        </p:nvSpPr>
        <p:spPr>
          <a:xfrm>
            <a:off x="-14288" y="2495550"/>
            <a:ext cx="5157787" cy="2196000"/>
          </a:xfrm>
          <a:prstGeom prst="rect">
            <a:avLst/>
          </a:prstGeom>
          <a:gradFill flip="none" rotWithShape="1">
            <a:gsLst>
              <a:gs pos="0">
                <a:srgbClr val="2869A1"/>
              </a:gs>
              <a:gs pos="33000">
                <a:srgbClr val="2783AC">
                  <a:alpha val="90000"/>
                </a:srgbClr>
              </a:gs>
              <a:gs pos="66000">
                <a:srgbClr val="249CB5">
                  <a:alpha val="80000"/>
                </a:srgbClr>
              </a:gs>
              <a:gs pos="100000">
                <a:srgbClr val="20ABBE">
                  <a:alpha val="7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C8A0D5F-9430-48AD-9C84-7D106352D2F1}"/>
              </a:ext>
            </a:extLst>
          </p:cNvPr>
          <p:cNvSpPr txBox="1"/>
          <p:nvPr/>
        </p:nvSpPr>
        <p:spPr>
          <a:xfrm>
            <a:off x="1095375" y="2952690"/>
            <a:ext cx="2952750"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目 录</a:t>
            </a:r>
          </a:p>
        </p:txBody>
      </p:sp>
      <p:sp>
        <p:nvSpPr>
          <p:cNvPr id="7" name="文本框 6">
            <a:extLst>
              <a:ext uri="{FF2B5EF4-FFF2-40B4-BE49-F238E27FC236}">
                <a16:creationId xmlns:a16="http://schemas.microsoft.com/office/drawing/2014/main" id="{5FE61A87-B3F1-4176-993B-D67DDC10BC71}"/>
              </a:ext>
            </a:extLst>
          </p:cNvPr>
          <p:cNvSpPr txBox="1"/>
          <p:nvPr/>
        </p:nvSpPr>
        <p:spPr>
          <a:xfrm>
            <a:off x="1095375" y="3675554"/>
            <a:ext cx="2952750"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CONTENTS</a:t>
            </a:r>
          </a:p>
        </p:txBody>
      </p:sp>
      <p:grpSp>
        <p:nvGrpSpPr>
          <p:cNvPr id="33" name="组合 32">
            <a:extLst>
              <a:ext uri="{FF2B5EF4-FFF2-40B4-BE49-F238E27FC236}">
                <a16:creationId xmlns:a16="http://schemas.microsoft.com/office/drawing/2014/main" id="{9DC0B614-288C-445A-A82F-842B1AC7AAD1}"/>
              </a:ext>
            </a:extLst>
          </p:cNvPr>
          <p:cNvGrpSpPr/>
          <p:nvPr/>
        </p:nvGrpSpPr>
        <p:grpSpPr>
          <a:xfrm>
            <a:off x="11610926" y="4719917"/>
            <a:ext cx="303473" cy="1938332"/>
            <a:chOff x="6231110" y="-1505374"/>
            <a:chExt cx="321138" cy="2051160"/>
          </a:xfrm>
        </p:grpSpPr>
        <p:sp>
          <p:nvSpPr>
            <p:cNvPr id="34" name="任意多边形 36">
              <a:extLst>
                <a:ext uri="{FF2B5EF4-FFF2-40B4-BE49-F238E27FC236}">
                  <a16:creationId xmlns:a16="http://schemas.microsoft.com/office/drawing/2014/main" id="{3F49CE23-BB4B-49C0-91E8-7B11D98F9E37}"/>
                </a:ext>
              </a:extLst>
            </p:cNvPr>
            <p:cNvSpPr/>
            <p:nvPr/>
          </p:nvSpPr>
          <p:spPr>
            <a:xfrm>
              <a:off x="6231110" y="43467"/>
              <a:ext cx="321138" cy="502319"/>
            </a:xfrm>
            <a:custGeom>
              <a:avLst/>
              <a:gdLst>
                <a:gd name="connsiteX0" fmla="*/ 143434 w 321138"/>
                <a:gd name="connsiteY0" fmla="*/ 0 h 502319"/>
                <a:gd name="connsiteX1" fmla="*/ 149253 w 321138"/>
                <a:gd name="connsiteY1" fmla="*/ 39314 h 502319"/>
                <a:gd name="connsiteX2" fmla="*/ 112925 w 321138"/>
                <a:gd name="connsiteY2" fmla="*/ 46648 h 502319"/>
                <a:gd name="connsiteX3" fmla="*/ 38168 w 321138"/>
                <a:gd name="connsiteY3" fmla="*/ 159429 h 502319"/>
                <a:gd name="connsiteX4" fmla="*/ 38168 w 321138"/>
                <a:gd name="connsiteY4" fmla="*/ 339429 h 502319"/>
                <a:gd name="connsiteX5" fmla="*/ 160568 w 321138"/>
                <a:gd name="connsiteY5" fmla="*/ 461829 h 502319"/>
                <a:gd name="connsiteX6" fmla="*/ 282968 w 321138"/>
                <a:gd name="connsiteY6" fmla="*/ 339429 h 502319"/>
                <a:gd name="connsiteX7" fmla="*/ 282968 w 321138"/>
                <a:gd name="connsiteY7" fmla="*/ 159429 h 502319"/>
                <a:gd name="connsiteX8" fmla="*/ 208212 w 321138"/>
                <a:gd name="connsiteY8" fmla="*/ 46648 h 502319"/>
                <a:gd name="connsiteX9" fmla="*/ 171886 w 321138"/>
                <a:gd name="connsiteY9" fmla="*/ 39314 h 502319"/>
                <a:gd name="connsiteX10" fmla="*/ 177705 w 321138"/>
                <a:gd name="connsiteY10" fmla="*/ 0 h 502319"/>
                <a:gd name="connsiteX11" fmla="*/ 223070 w 321138"/>
                <a:gd name="connsiteY11" fmla="*/ 9158 h 502319"/>
                <a:gd name="connsiteX12" fmla="*/ 321138 w 321138"/>
                <a:gd name="connsiteY12" fmla="*/ 157109 h 502319"/>
                <a:gd name="connsiteX13" fmla="*/ 321137 w 321138"/>
                <a:gd name="connsiteY13" fmla="*/ 341750 h 502319"/>
                <a:gd name="connsiteX14" fmla="*/ 160568 w 321138"/>
                <a:gd name="connsiteY14" fmla="*/ 502319 h 502319"/>
                <a:gd name="connsiteX15" fmla="*/ 160569 w 321138"/>
                <a:gd name="connsiteY15" fmla="*/ 502318 h 502319"/>
                <a:gd name="connsiteX16" fmla="*/ 0 w 321138"/>
                <a:gd name="connsiteY16" fmla="*/ 341749 h 502319"/>
                <a:gd name="connsiteX17" fmla="*/ 0 w 321138"/>
                <a:gd name="connsiteY17" fmla="*/ 157109 h 502319"/>
                <a:gd name="connsiteX18" fmla="*/ 98068 w 321138"/>
                <a:gd name="connsiteY18" fmla="*/ 9158 h 50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1138" h="502319">
                  <a:moveTo>
                    <a:pt x="143434" y="0"/>
                  </a:moveTo>
                  <a:lnTo>
                    <a:pt x="149253" y="39314"/>
                  </a:lnTo>
                  <a:lnTo>
                    <a:pt x="112925" y="46648"/>
                  </a:lnTo>
                  <a:cubicBezTo>
                    <a:pt x="68993" y="65229"/>
                    <a:pt x="38168" y="108729"/>
                    <a:pt x="38168" y="159429"/>
                  </a:cubicBezTo>
                  <a:lnTo>
                    <a:pt x="38168" y="339429"/>
                  </a:lnTo>
                  <a:cubicBezTo>
                    <a:pt x="38168" y="407029"/>
                    <a:pt x="92968" y="461829"/>
                    <a:pt x="160568" y="461829"/>
                  </a:cubicBezTo>
                  <a:cubicBezTo>
                    <a:pt x="228168" y="461829"/>
                    <a:pt x="282968" y="407029"/>
                    <a:pt x="282968" y="339429"/>
                  </a:cubicBezTo>
                  <a:lnTo>
                    <a:pt x="282968" y="159429"/>
                  </a:lnTo>
                  <a:cubicBezTo>
                    <a:pt x="282968" y="108729"/>
                    <a:pt x="252143" y="65229"/>
                    <a:pt x="208212" y="46648"/>
                  </a:cubicBezTo>
                  <a:lnTo>
                    <a:pt x="171886" y="39314"/>
                  </a:lnTo>
                  <a:lnTo>
                    <a:pt x="177705" y="0"/>
                  </a:lnTo>
                  <a:lnTo>
                    <a:pt x="223070" y="9158"/>
                  </a:lnTo>
                  <a:cubicBezTo>
                    <a:pt x="280701" y="33534"/>
                    <a:pt x="321138" y="90599"/>
                    <a:pt x="321138" y="157109"/>
                  </a:cubicBezTo>
                  <a:cubicBezTo>
                    <a:pt x="321138" y="218656"/>
                    <a:pt x="321137" y="280203"/>
                    <a:pt x="321137" y="341750"/>
                  </a:cubicBezTo>
                  <a:cubicBezTo>
                    <a:pt x="321137" y="430430"/>
                    <a:pt x="249248" y="502319"/>
                    <a:pt x="160568" y="502319"/>
                  </a:cubicBezTo>
                  <a:lnTo>
                    <a:pt x="160569" y="502318"/>
                  </a:lnTo>
                  <a:cubicBezTo>
                    <a:pt x="71889" y="502318"/>
                    <a:pt x="0" y="430429"/>
                    <a:pt x="0" y="341749"/>
                  </a:cubicBezTo>
                  <a:lnTo>
                    <a:pt x="0" y="157109"/>
                  </a:lnTo>
                  <a:cubicBezTo>
                    <a:pt x="0" y="90599"/>
                    <a:pt x="40438" y="33534"/>
                    <a:pt x="98068" y="9158"/>
                  </a:cubicBezTo>
                  <a:close/>
                </a:path>
              </a:pathLst>
            </a:cu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圆角矩形 37">
              <a:extLst>
                <a:ext uri="{FF2B5EF4-FFF2-40B4-BE49-F238E27FC236}">
                  <a16:creationId xmlns:a16="http://schemas.microsoft.com/office/drawing/2014/main" id="{8F0BEEF1-97BE-45A4-9F2A-158FFCF4C365}"/>
                </a:ext>
              </a:extLst>
            </p:cNvPr>
            <p:cNvSpPr/>
            <p:nvPr/>
          </p:nvSpPr>
          <p:spPr>
            <a:xfrm flipH="1">
              <a:off x="6377279" y="80802"/>
              <a:ext cx="28800" cy="180000"/>
            </a:xfrm>
            <a:prstGeom prst="roundRect">
              <a:avLst>
                <a:gd name="adj" fmla="val 5000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圆角矩形 38">
              <a:extLst>
                <a:ext uri="{FF2B5EF4-FFF2-40B4-BE49-F238E27FC236}">
                  <a16:creationId xmlns:a16="http://schemas.microsoft.com/office/drawing/2014/main" id="{50FAC168-15E7-4816-9408-779264BA58FE}"/>
                </a:ext>
              </a:extLst>
            </p:cNvPr>
            <p:cNvSpPr/>
            <p:nvPr/>
          </p:nvSpPr>
          <p:spPr>
            <a:xfrm flipH="1">
              <a:off x="6377279" y="-1505374"/>
              <a:ext cx="28800" cy="1476000"/>
            </a:xfrm>
            <a:prstGeom prst="roundRect">
              <a:avLst>
                <a:gd name="adj" fmla="val 5000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a:extLst>
              <a:ext uri="{FF2B5EF4-FFF2-40B4-BE49-F238E27FC236}">
                <a16:creationId xmlns:a16="http://schemas.microsoft.com/office/drawing/2014/main" id="{52226ABE-6ADF-415E-AE1A-7EF7DCD735A7}"/>
              </a:ext>
            </a:extLst>
          </p:cNvPr>
          <p:cNvGrpSpPr/>
          <p:nvPr/>
        </p:nvGrpSpPr>
        <p:grpSpPr>
          <a:xfrm>
            <a:off x="5722954" y="871446"/>
            <a:ext cx="719303" cy="612920"/>
            <a:chOff x="5722954" y="871446"/>
            <a:chExt cx="719303" cy="612920"/>
          </a:xfrm>
        </p:grpSpPr>
        <p:sp>
          <p:nvSpPr>
            <p:cNvPr id="71" name="平行四边形 70">
              <a:extLst>
                <a:ext uri="{FF2B5EF4-FFF2-40B4-BE49-F238E27FC236}">
                  <a16:creationId xmlns:a16="http://schemas.microsoft.com/office/drawing/2014/main" id="{6B6B3DE5-9632-4B23-B87B-FBE60C2C0413}"/>
                </a:ext>
              </a:extLst>
            </p:cNvPr>
            <p:cNvSpPr/>
            <p:nvPr/>
          </p:nvSpPr>
          <p:spPr>
            <a:xfrm>
              <a:off x="5722954" y="871446"/>
              <a:ext cx="719303" cy="612920"/>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72" name="文本框 9">
              <a:extLst>
                <a:ext uri="{FF2B5EF4-FFF2-40B4-BE49-F238E27FC236}">
                  <a16:creationId xmlns:a16="http://schemas.microsoft.com/office/drawing/2014/main" id="{EA6475C9-1FF5-46BD-A0AA-AEB250790937}"/>
                </a:ext>
              </a:extLst>
            </p:cNvPr>
            <p:cNvSpPr txBox="1"/>
            <p:nvPr/>
          </p:nvSpPr>
          <p:spPr>
            <a:xfrm>
              <a:off x="5762766" y="918613"/>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3" name="组合 2">
            <a:extLst>
              <a:ext uri="{FF2B5EF4-FFF2-40B4-BE49-F238E27FC236}">
                <a16:creationId xmlns:a16="http://schemas.microsoft.com/office/drawing/2014/main" id="{4043A66F-4A01-4BF6-BEC8-092C0DCD1A0E}"/>
              </a:ext>
            </a:extLst>
          </p:cNvPr>
          <p:cNvGrpSpPr/>
          <p:nvPr/>
        </p:nvGrpSpPr>
        <p:grpSpPr>
          <a:xfrm>
            <a:off x="5722954" y="1796975"/>
            <a:ext cx="719303" cy="612919"/>
            <a:chOff x="5722954" y="1796975"/>
            <a:chExt cx="719303" cy="612919"/>
          </a:xfrm>
        </p:grpSpPr>
        <p:sp>
          <p:nvSpPr>
            <p:cNvPr id="74" name="平行四边形 73">
              <a:extLst>
                <a:ext uri="{FF2B5EF4-FFF2-40B4-BE49-F238E27FC236}">
                  <a16:creationId xmlns:a16="http://schemas.microsoft.com/office/drawing/2014/main" id="{07D853AE-859D-4653-9DF3-C6E4F6B08087}"/>
                </a:ext>
              </a:extLst>
            </p:cNvPr>
            <p:cNvSpPr/>
            <p:nvPr/>
          </p:nvSpPr>
          <p:spPr>
            <a:xfrm>
              <a:off x="5722954" y="1796975"/>
              <a:ext cx="719303" cy="612919"/>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75" name="文本框 10">
              <a:extLst>
                <a:ext uri="{FF2B5EF4-FFF2-40B4-BE49-F238E27FC236}">
                  <a16:creationId xmlns:a16="http://schemas.microsoft.com/office/drawing/2014/main" id="{86E67454-1DDB-4A1C-BE66-168C65CCF250}"/>
                </a:ext>
              </a:extLst>
            </p:cNvPr>
            <p:cNvSpPr txBox="1"/>
            <p:nvPr/>
          </p:nvSpPr>
          <p:spPr>
            <a:xfrm>
              <a:off x="5762766" y="1824765"/>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8" name="组合 7">
            <a:extLst>
              <a:ext uri="{FF2B5EF4-FFF2-40B4-BE49-F238E27FC236}">
                <a16:creationId xmlns:a16="http://schemas.microsoft.com/office/drawing/2014/main" id="{0A20F711-19B1-4D69-8668-8009AF5E4E35}"/>
              </a:ext>
            </a:extLst>
          </p:cNvPr>
          <p:cNvGrpSpPr/>
          <p:nvPr/>
        </p:nvGrpSpPr>
        <p:grpSpPr>
          <a:xfrm>
            <a:off x="5722954" y="2602808"/>
            <a:ext cx="719303" cy="612920"/>
            <a:chOff x="5722954" y="2602808"/>
            <a:chExt cx="719303" cy="612920"/>
          </a:xfrm>
        </p:grpSpPr>
        <p:sp>
          <p:nvSpPr>
            <p:cNvPr id="77" name="平行四边形 76">
              <a:extLst>
                <a:ext uri="{FF2B5EF4-FFF2-40B4-BE49-F238E27FC236}">
                  <a16:creationId xmlns:a16="http://schemas.microsoft.com/office/drawing/2014/main" id="{348FDADF-941B-4391-AB4F-CBA308715211}"/>
                </a:ext>
              </a:extLst>
            </p:cNvPr>
            <p:cNvSpPr/>
            <p:nvPr/>
          </p:nvSpPr>
          <p:spPr>
            <a:xfrm>
              <a:off x="5722954" y="2602808"/>
              <a:ext cx="719303" cy="612920"/>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78" name="文本框 11">
              <a:extLst>
                <a:ext uri="{FF2B5EF4-FFF2-40B4-BE49-F238E27FC236}">
                  <a16:creationId xmlns:a16="http://schemas.microsoft.com/office/drawing/2014/main" id="{ED88EB52-1291-4E38-BBCA-B4C6A3834BB8}"/>
                </a:ext>
              </a:extLst>
            </p:cNvPr>
            <p:cNvSpPr txBox="1"/>
            <p:nvPr/>
          </p:nvSpPr>
          <p:spPr>
            <a:xfrm>
              <a:off x="5762766" y="2641375"/>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sp>
        <p:nvSpPr>
          <p:cNvPr id="80" name="矩形 79">
            <a:extLst>
              <a:ext uri="{FF2B5EF4-FFF2-40B4-BE49-F238E27FC236}">
                <a16:creationId xmlns:a16="http://schemas.microsoft.com/office/drawing/2014/main" id="{4FBBF9FF-0D62-4D68-9B5B-E21C7BD81616}"/>
              </a:ext>
            </a:extLst>
          </p:cNvPr>
          <p:cNvSpPr/>
          <p:nvPr/>
        </p:nvSpPr>
        <p:spPr>
          <a:xfrm>
            <a:off x="6638171" y="930088"/>
            <a:ext cx="4633766"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认识</a:t>
            </a:r>
            <a:r>
              <a:rPr lang="en-US" altLang="zh-CN" sz="2400" b="1" dirty="0">
                <a:solidFill>
                  <a:schemeClr val="bg1"/>
                </a:solidFill>
                <a:latin typeface="微软雅黑" panose="020B0503020204020204" charset="-122"/>
                <a:ea typeface="微软雅黑" panose="020B0503020204020204" charset="-122"/>
              </a:rPr>
              <a:t>U</a:t>
            </a:r>
            <a:r>
              <a:rPr lang="zh-CN" altLang="en-US" sz="2400" b="1" dirty="0">
                <a:solidFill>
                  <a:schemeClr val="bg1"/>
                </a:solidFill>
                <a:latin typeface="微软雅黑" panose="020B0503020204020204" charset="-122"/>
                <a:ea typeface="微软雅黑" panose="020B0503020204020204" charset="-122"/>
              </a:rPr>
              <a:t>盘启动盘</a:t>
            </a:r>
          </a:p>
        </p:txBody>
      </p:sp>
      <p:sp>
        <p:nvSpPr>
          <p:cNvPr id="83" name="矩形 82">
            <a:extLst>
              <a:ext uri="{FF2B5EF4-FFF2-40B4-BE49-F238E27FC236}">
                <a16:creationId xmlns:a16="http://schemas.microsoft.com/office/drawing/2014/main" id="{8395A72B-FB2A-4AA5-8A8D-23CE928ED85D}"/>
              </a:ext>
            </a:extLst>
          </p:cNvPr>
          <p:cNvSpPr/>
          <p:nvPr/>
        </p:nvSpPr>
        <p:spPr>
          <a:xfrm>
            <a:off x="6638171" y="1855627"/>
            <a:ext cx="4633763"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认识</a:t>
            </a:r>
            <a:r>
              <a:rPr lang="en-US" altLang="zh-CN" sz="2400" b="1" dirty="0">
                <a:solidFill>
                  <a:schemeClr val="bg1"/>
                </a:solidFill>
                <a:latin typeface="微软雅黑" panose="020B0503020204020204" charset="-122"/>
                <a:ea typeface="微软雅黑" panose="020B0503020204020204" charset="-122"/>
              </a:rPr>
              <a:t>U</a:t>
            </a:r>
            <a:r>
              <a:rPr lang="zh-CN" altLang="en-US" sz="2400" b="1" dirty="0">
                <a:solidFill>
                  <a:schemeClr val="bg1"/>
                </a:solidFill>
                <a:latin typeface="微软雅黑" panose="020B0503020204020204" charset="-122"/>
                <a:ea typeface="微软雅黑" panose="020B0503020204020204" charset="-122"/>
              </a:rPr>
              <a:t>盘启动模式</a:t>
            </a:r>
            <a:endParaRPr lang="en-US" altLang="zh-CN" sz="2400" b="1" dirty="0">
              <a:solidFill>
                <a:schemeClr val="bg1"/>
              </a:solidFill>
              <a:latin typeface="微软雅黑" panose="020B0503020204020204" charset="-122"/>
              <a:ea typeface="微软雅黑" panose="020B0503020204020204" charset="-122"/>
            </a:endParaRPr>
          </a:p>
        </p:txBody>
      </p:sp>
      <p:sp>
        <p:nvSpPr>
          <p:cNvPr id="86" name="矩形 85">
            <a:extLst>
              <a:ext uri="{FF2B5EF4-FFF2-40B4-BE49-F238E27FC236}">
                <a16:creationId xmlns:a16="http://schemas.microsoft.com/office/drawing/2014/main" id="{C713B545-2DB1-4C0E-9E15-A66CF2A8BD46}"/>
              </a:ext>
            </a:extLst>
          </p:cNvPr>
          <p:cNvSpPr/>
          <p:nvPr/>
        </p:nvSpPr>
        <p:spPr>
          <a:xfrm>
            <a:off x="6638172" y="2661975"/>
            <a:ext cx="4633763"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下载</a:t>
            </a:r>
            <a:r>
              <a:rPr lang="en-US" altLang="zh-CN" sz="2400" b="1" dirty="0">
                <a:solidFill>
                  <a:schemeClr val="bg1"/>
                </a:solidFill>
                <a:latin typeface="微软雅黑" panose="020B0503020204020204" charset="-122"/>
                <a:ea typeface="微软雅黑" panose="020B0503020204020204" charset="-122"/>
              </a:rPr>
              <a:t>U</a:t>
            </a:r>
            <a:r>
              <a:rPr lang="zh-CN" altLang="en-US" sz="2400" b="1" dirty="0">
                <a:solidFill>
                  <a:schemeClr val="bg1"/>
                </a:solidFill>
                <a:latin typeface="微软雅黑" panose="020B0503020204020204" charset="-122"/>
                <a:ea typeface="微软雅黑" panose="020B0503020204020204" charset="-122"/>
              </a:rPr>
              <a:t>盘启动盘制作工具</a:t>
            </a:r>
          </a:p>
        </p:txBody>
      </p:sp>
      <p:grpSp>
        <p:nvGrpSpPr>
          <p:cNvPr id="10" name="组合 9">
            <a:extLst>
              <a:ext uri="{FF2B5EF4-FFF2-40B4-BE49-F238E27FC236}">
                <a16:creationId xmlns:a16="http://schemas.microsoft.com/office/drawing/2014/main" id="{DEAE6EF7-C79F-4A28-AE4E-0E1DF188A0BB}"/>
              </a:ext>
            </a:extLst>
          </p:cNvPr>
          <p:cNvGrpSpPr/>
          <p:nvPr/>
        </p:nvGrpSpPr>
        <p:grpSpPr>
          <a:xfrm>
            <a:off x="5722954" y="4303733"/>
            <a:ext cx="719303" cy="612919"/>
            <a:chOff x="5722954" y="4303733"/>
            <a:chExt cx="719303" cy="612919"/>
          </a:xfrm>
        </p:grpSpPr>
        <p:sp>
          <p:nvSpPr>
            <p:cNvPr id="89" name="平行四边形 88">
              <a:extLst>
                <a:ext uri="{FF2B5EF4-FFF2-40B4-BE49-F238E27FC236}">
                  <a16:creationId xmlns:a16="http://schemas.microsoft.com/office/drawing/2014/main" id="{90438BDA-BBC3-4F7C-8B83-42C4C1016530}"/>
                </a:ext>
              </a:extLst>
            </p:cNvPr>
            <p:cNvSpPr/>
            <p:nvPr/>
          </p:nvSpPr>
          <p:spPr>
            <a:xfrm>
              <a:off x="5722954" y="4303733"/>
              <a:ext cx="719303" cy="612919"/>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90" name="文本框 12">
              <a:extLst>
                <a:ext uri="{FF2B5EF4-FFF2-40B4-BE49-F238E27FC236}">
                  <a16:creationId xmlns:a16="http://schemas.microsoft.com/office/drawing/2014/main" id="{3207BECC-8113-44E5-B83B-C26F02D123A8}"/>
                </a:ext>
              </a:extLst>
            </p:cNvPr>
            <p:cNvSpPr txBox="1"/>
            <p:nvPr/>
          </p:nvSpPr>
          <p:spPr>
            <a:xfrm>
              <a:off x="5762766" y="4326228"/>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sp>
        <p:nvSpPr>
          <p:cNvPr id="92" name="矩形 91">
            <a:extLst>
              <a:ext uri="{FF2B5EF4-FFF2-40B4-BE49-F238E27FC236}">
                <a16:creationId xmlns:a16="http://schemas.microsoft.com/office/drawing/2014/main" id="{4883540A-6F67-41F3-B7B8-EA1592B5E36E}"/>
              </a:ext>
            </a:extLst>
          </p:cNvPr>
          <p:cNvSpPr/>
          <p:nvPr/>
        </p:nvSpPr>
        <p:spPr>
          <a:xfrm>
            <a:off x="6638171" y="4362379"/>
            <a:ext cx="4633761"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制作启动盘</a:t>
            </a:r>
          </a:p>
        </p:txBody>
      </p:sp>
      <p:grpSp>
        <p:nvGrpSpPr>
          <p:cNvPr id="11" name="组合 10">
            <a:extLst>
              <a:ext uri="{FF2B5EF4-FFF2-40B4-BE49-F238E27FC236}">
                <a16:creationId xmlns:a16="http://schemas.microsoft.com/office/drawing/2014/main" id="{1C942F8D-1E38-4143-9FB1-202D46F33483}"/>
              </a:ext>
            </a:extLst>
          </p:cNvPr>
          <p:cNvGrpSpPr/>
          <p:nvPr/>
        </p:nvGrpSpPr>
        <p:grpSpPr>
          <a:xfrm>
            <a:off x="5722954" y="5235889"/>
            <a:ext cx="719303" cy="612919"/>
            <a:chOff x="5722954" y="5235889"/>
            <a:chExt cx="719303" cy="612919"/>
          </a:xfrm>
        </p:grpSpPr>
        <p:sp>
          <p:nvSpPr>
            <p:cNvPr id="95" name="平行四边形 94">
              <a:extLst>
                <a:ext uri="{FF2B5EF4-FFF2-40B4-BE49-F238E27FC236}">
                  <a16:creationId xmlns:a16="http://schemas.microsoft.com/office/drawing/2014/main" id="{1AB83BE6-B878-42E8-9CB7-1066899AC79A}"/>
                </a:ext>
              </a:extLst>
            </p:cNvPr>
            <p:cNvSpPr/>
            <p:nvPr/>
          </p:nvSpPr>
          <p:spPr>
            <a:xfrm>
              <a:off x="5722954" y="5235889"/>
              <a:ext cx="719303" cy="612919"/>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96" name="文本框 12">
              <a:extLst>
                <a:ext uri="{FF2B5EF4-FFF2-40B4-BE49-F238E27FC236}">
                  <a16:creationId xmlns:a16="http://schemas.microsoft.com/office/drawing/2014/main" id="{84B733C7-E6CA-4885-B298-684DFA01D28D}"/>
                </a:ext>
              </a:extLst>
            </p:cNvPr>
            <p:cNvSpPr txBox="1"/>
            <p:nvPr/>
          </p:nvSpPr>
          <p:spPr>
            <a:xfrm>
              <a:off x="5762766" y="5258384"/>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06</a:t>
              </a:r>
              <a:endParaRPr lang="zh-CN" altLang="en-US" sz="2800" dirty="0">
                <a:solidFill>
                  <a:schemeClr val="bg1"/>
                </a:solidFill>
                <a:latin typeface="Impact" panose="020B0806030902050204" pitchFamily="34" charset="0"/>
              </a:endParaRPr>
            </a:p>
          </p:txBody>
        </p:sp>
      </p:grpSp>
      <p:sp>
        <p:nvSpPr>
          <p:cNvPr id="98" name="矩形 97">
            <a:extLst>
              <a:ext uri="{FF2B5EF4-FFF2-40B4-BE49-F238E27FC236}">
                <a16:creationId xmlns:a16="http://schemas.microsoft.com/office/drawing/2014/main" id="{C402EC73-10A7-4098-ACCB-CEFBAB623B3C}"/>
              </a:ext>
            </a:extLst>
          </p:cNvPr>
          <p:cNvSpPr/>
          <p:nvPr/>
        </p:nvSpPr>
        <p:spPr>
          <a:xfrm>
            <a:off x="6638171" y="5294535"/>
            <a:ext cx="4633761"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总结</a:t>
            </a:r>
          </a:p>
        </p:txBody>
      </p:sp>
      <p:grpSp>
        <p:nvGrpSpPr>
          <p:cNvPr id="9" name="组合 8">
            <a:extLst>
              <a:ext uri="{FF2B5EF4-FFF2-40B4-BE49-F238E27FC236}">
                <a16:creationId xmlns:a16="http://schemas.microsoft.com/office/drawing/2014/main" id="{85A49138-2F76-41EF-AA80-85390C19EA63}"/>
              </a:ext>
            </a:extLst>
          </p:cNvPr>
          <p:cNvGrpSpPr/>
          <p:nvPr/>
        </p:nvGrpSpPr>
        <p:grpSpPr>
          <a:xfrm>
            <a:off x="5722954" y="3466446"/>
            <a:ext cx="719303" cy="612920"/>
            <a:chOff x="5722954" y="3466446"/>
            <a:chExt cx="719303" cy="612920"/>
          </a:xfrm>
        </p:grpSpPr>
        <p:sp>
          <p:nvSpPr>
            <p:cNvPr id="101" name="平行四边形 100">
              <a:extLst>
                <a:ext uri="{FF2B5EF4-FFF2-40B4-BE49-F238E27FC236}">
                  <a16:creationId xmlns:a16="http://schemas.microsoft.com/office/drawing/2014/main" id="{5A5B2FAF-BCAC-4BD1-B413-129506F22B6B}"/>
                </a:ext>
              </a:extLst>
            </p:cNvPr>
            <p:cNvSpPr/>
            <p:nvPr/>
          </p:nvSpPr>
          <p:spPr>
            <a:xfrm>
              <a:off x="5722954" y="3466446"/>
              <a:ext cx="719303" cy="612920"/>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102" name="文本框 11">
              <a:extLst>
                <a:ext uri="{FF2B5EF4-FFF2-40B4-BE49-F238E27FC236}">
                  <a16:creationId xmlns:a16="http://schemas.microsoft.com/office/drawing/2014/main" id="{770692A6-CA8C-4F13-BCFD-12669010E952}"/>
                </a:ext>
              </a:extLst>
            </p:cNvPr>
            <p:cNvSpPr txBox="1"/>
            <p:nvPr/>
          </p:nvSpPr>
          <p:spPr>
            <a:xfrm>
              <a:off x="5762766" y="3505013"/>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sp>
        <p:nvSpPr>
          <p:cNvPr id="104" name="矩形 103">
            <a:extLst>
              <a:ext uri="{FF2B5EF4-FFF2-40B4-BE49-F238E27FC236}">
                <a16:creationId xmlns:a16="http://schemas.microsoft.com/office/drawing/2014/main" id="{5344AB41-1520-4836-96F2-49DDE74A6879}"/>
              </a:ext>
            </a:extLst>
          </p:cNvPr>
          <p:cNvSpPr/>
          <p:nvPr/>
        </p:nvSpPr>
        <p:spPr>
          <a:xfrm>
            <a:off x="6638173" y="3525613"/>
            <a:ext cx="4633761"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启动盘制作模式的选择</a:t>
            </a:r>
          </a:p>
        </p:txBody>
      </p:sp>
    </p:spTree>
    <p:extLst>
      <p:ext uri="{BB962C8B-B14F-4D97-AF65-F5344CB8AC3E}">
        <p14:creationId xmlns:p14="http://schemas.microsoft.com/office/powerpoint/2010/main" val="28734824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250"/>
                                        <p:tgtEl>
                                          <p:spTgt spid="80"/>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250"/>
                                        <p:tgtEl>
                                          <p:spTgt spid="3"/>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wipe(left)">
                                      <p:cBhvr>
                                        <p:cTn id="19" dur="250"/>
                                        <p:tgtEl>
                                          <p:spTgt spid="83"/>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250"/>
                                        <p:tgtEl>
                                          <p:spTgt spid="8"/>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wipe(left)">
                                      <p:cBhvr>
                                        <p:cTn id="27" dur="250"/>
                                        <p:tgtEl>
                                          <p:spTgt spid="86"/>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250"/>
                                        <p:tgtEl>
                                          <p:spTgt spid="9"/>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wipe(left)">
                                      <p:cBhvr>
                                        <p:cTn id="35" dur="250"/>
                                        <p:tgtEl>
                                          <p:spTgt spid="104"/>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250"/>
                                        <p:tgtEl>
                                          <p:spTgt spid="10"/>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left)">
                                      <p:cBhvr>
                                        <p:cTn id="43" dur="250"/>
                                        <p:tgtEl>
                                          <p:spTgt spid="92"/>
                                        </p:tgtEl>
                                      </p:cBhvr>
                                    </p:animEffect>
                                  </p:childTnLst>
                                </p:cTn>
                              </p:par>
                            </p:childTnLst>
                          </p:cTn>
                        </p:par>
                        <p:par>
                          <p:cTn id="44" fill="hold">
                            <p:stCondLst>
                              <p:cond delay="2500"/>
                            </p:stCondLst>
                            <p:childTnLst>
                              <p:par>
                                <p:cTn id="45" presetID="22" presetClass="entr" presetSubtype="8"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250"/>
                                        <p:tgtEl>
                                          <p:spTgt spid="11"/>
                                        </p:tgtEl>
                                      </p:cBhvr>
                                    </p:animEffect>
                                  </p:childTnLst>
                                </p:cTn>
                              </p:par>
                            </p:childTnLst>
                          </p:cTn>
                        </p:par>
                        <p:par>
                          <p:cTn id="48" fill="hold">
                            <p:stCondLst>
                              <p:cond delay="2750"/>
                            </p:stCondLst>
                            <p:childTnLst>
                              <p:par>
                                <p:cTn id="49" presetID="22" presetClass="entr" presetSubtype="8" fill="hold" grpId="0" nodeType="afterEffect">
                                  <p:stCondLst>
                                    <p:cond delay="0"/>
                                  </p:stCondLst>
                                  <p:childTnLst>
                                    <p:set>
                                      <p:cBhvr>
                                        <p:cTn id="50" dur="1" fill="hold">
                                          <p:stCondLst>
                                            <p:cond delay="0"/>
                                          </p:stCondLst>
                                        </p:cTn>
                                        <p:tgtEl>
                                          <p:spTgt spid="98"/>
                                        </p:tgtEl>
                                        <p:attrNameLst>
                                          <p:attrName>style.visibility</p:attrName>
                                        </p:attrNameLst>
                                      </p:cBhvr>
                                      <p:to>
                                        <p:strVal val="visible"/>
                                      </p:to>
                                    </p:set>
                                    <p:animEffect transition="in" filter="wipe(left)">
                                      <p:cBhvr>
                                        <p:cTn id="51" dur="250"/>
                                        <p:tgtEl>
                                          <p:spTgt spid="98"/>
                                        </p:tgtEl>
                                      </p:cBhvr>
                                    </p:animEffect>
                                  </p:childTnLst>
                                </p:cTn>
                              </p:par>
                              <p:par>
                                <p:cTn id="52" presetID="22" presetClass="entr" presetSubtype="4" fill="hold"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down)">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3" grpId="0" animBg="1"/>
      <p:bldP spid="86" grpId="0" animBg="1"/>
      <p:bldP spid="92" grpId="0" animBg="1"/>
      <p:bldP spid="98" grpId="0" animBg="1"/>
      <p:bldP spid="10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438609" y="1311802"/>
            <a:ext cx="1314782"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01</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认识</a:t>
            </a:r>
            <a:r>
              <a:rPr lang="en-US" altLang="zh-CN" sz="4400" b="1" dirty="0">
                <a:solidFill>
                  <a:srgbClr val="296EA3"/>
                </a:solidFill>
                <a:latin typeface="微软雅黑" panose="020B0503020204020204" pitchFamily="34" charset="-122"/>
                <a:ea typeface="微软雅黑" panose="020B0503020204020204" pitchFamily="34" charset="-122"/>
              </a:rPr>
              <a:t>U</a:t>
            </a:r>
            <a:r>
              <a:rPr lang="zh-CN" altLang="en-US" sz="4400" b="1" dirty="0">
                <a:solidFill>
                  <a:srgbClr val="296EA3"/>
                </a:solidFill>
                <a:latin typeface="微软雅黑" panose="020B0503020204020204" pitchFamily="34" charset="-122"/>
                <a:ea typeface="微软雅黑" panose="020B0503020204020204" pitchFamily="34" charset="-122"/>
              </a:rPr>
              <a:t>盘启动盘</a:t>
            </a:r>
          </a:p>
        </p:txBody>
      </p:sp>
    </p:spTree>
    <p:extLst>
      <p:ext uri="{BB962C8B-B14F-4D97-AF65-F5344CB8AC3E}">
        <p14:creationId xmlns:p14="http://schemas.microsoft.com/office/powerpoint/2010/main" val="201499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6">
            <a:extLst>
              <a:ext uri="{FF2B5EF4-FFF2-40B4-BE49-F238E27FC236}">
                <a16:creationId xmlns:a16="http://schemas.microsoft.com/office/drawing/2014/main" id="{8DE63E9D-BFC2-47C7-8278-A4A61D424424}"/>
              </a:ext>
            </a:extLst>
          </p:cNvPr>
          <p:cNvSpPr>
            <a:spLocks noChangeArrowheads="1"/>
          </p:cNvSpPr>
          <p:nvPr/>
        </p:nvSpPr>
        <p:spPr bwMode="auto">
          <a:xfrm>
            <a:off x="1223291" y="1953061"/>
            <a:ext cx="9745418" cy="2243050"/>
          </a:xfrm>
          <a:prstGeom prst="rect">
            <a:avLst/>
          </a:prstGeom>
          <a:solidFill>
            <a:srgbClr val="296EA3"/>
          </a:solidFill>
          <a:ln>
            <a:noFill/>
          </a:ln>
        </p:spPr>
        <p:txBody>
          <a:bodyPr wrap="square">
            <a:spAutoFit/>
          </a:bodyPr>
          <a:lstStyle/>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启动盘</a:t>
            </a:r>
            <a:r>
              <a:rPr lang="en-US" altLang="zh-CN" sz="2400" dirty="0">
                <a:solidFill>
                  <a:schemeClr val="bg1"/>
                </a:solidFill>
                <a:latin typeface="微软雅黑" panose="020B0503020204020204" pitchFamily="34" charset="-122"/>
                <a:ea typeface="微软雅黑" panose="020B0503020204020204" pitchFamily="34" charset="-122"/>
              </a:rPr>
              <a:t>(Startup Disk)</a:t>
            </a:r>
            <a:r>
              <a:rPr lang="zh-CN" altLang="en-US" sz="2400" dirty="0">
                <a:solidFill>
                  <a:schemeClr val="bg1"/>
                </a:solidFill>
                <a:latin typeface="微软雅黑" panose="020B0503020204020204" pitchFamily="34" charset="-122"/>
                <a:ea typeface="微软雅黑" panose="020B0503020204020204" pitchFamily="34" charset="-122"/>
              </a:rPr>
              <a:t>，又称紧急启动盘</a:t>
            </a:r>
            <a:r>
              <a:rPr lang="en-US" altLang="zh-CN" sz="2400" dirty="0">
                <a:solidFill>
                  <a:schemeClr val="bg1"/>
                </a:solidFill>
                <a:latin typeface="微软雅黑" panose="020B0503020204020204" pitchFamily="34" charset="-122"/>
                <a:ea typeface="微软雅黑" panose="020B0503020204020204" pitchFamily="34" charset="-122"/>
              </a:rPr>
              <a:t>(Emergency Startup Disk)</a:t>
            </a:r>
            <a:r>
              <a:rPr lang="zh-CN" altLang="en-US" sz="2400" dirty="0">
                <a:solidFill>
                  <a:schemeClr val="bg1"/>
                </a:solidFill>
                <a:latin typeface="微软雅黑" panose="020B0503020204020204" pitchFamily="34" charset="-122"/>
                <a:ea typeface="微软雅黑" panose="020B0503020204020204" pitchFamily="34" charset="-122"/>
              </a:rPr>
              <a:t>或安装启动盘。它是写入了操作系统镜像文件的具有特殊功能的移动存储介质</a:t>
            </a:r>
            <a:r>
              <a:rPr lang="en-US" altLang="zh-CN" sz="2400" dirty="0">
                <a:solidFill>
                  <a:schemeClr val="bg1"/>
                </a:solidFill>
                <a:latin typeface="微软雅黑" panose="020B0503020204020204" pitchFamily="34" charset="-122"/>
                <a:ea typeface="微软雅黑" panose="020B0503020204020204" pitchFamily="34" charset="-122"/>
              </a:rPr>
              <a:t>(U</a:t>
            </a:r>
            <a:r>
              <a:rPr lang="zh-CN" altLang="en-US" sz="2400" dirty="0">
                <a:solidFill>
                  <a:schemeClr val="bg1"/>
                </a:solidFill>
                <a:latin typeface="微软雅黑" panose="020B0503020204020204" pitchFamily="34" charset="-122"/>
                <a:ea typeface="微软雅黑" panose="020B0503020204020204" pitchFamily="34" charset="-122"/>
              </a:rPr>
              <a:t>盘、光盘、移动硬盘以及早期的软盘</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，主要用来在操作系统崩溃时进行修复或者重装系统。</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68203819-DFC8-4D78-96A3-2636AC5791DA}"/>
              </a:ext>
            </a:extLst>
          </p:cNvPr>
          <p:cNvSpPr>
            <a:spLocks noGrp="1"/>
          </p:cNvSpPr>
          <p:nvPr>
            <p:ph sz="quarter" idx="13"/>
          </p:nvPr>
        </p:nvSpPr>
        <p:spPr/>
        <p:txBody>
          <a:bodyPr/>
          <a:lstStyle/>
          <a:p>
            <a:r>
              <a:rPr lang="zh-CN" altLang="en-US" dirty="0"/>
              <a:t>认识</a:t>
            </a:r>
            <a:r>
              <a:rPr lang="en-US" altLang="zh-CN" dirty="0"/>
              <a:t>U</a:t>
            </a:r>
            <a:r>
              <a:rPr lang="zh-CN" altLang="en-US" dirty="0"/>
              <a:t>盘启动盘</a:t>
            </a:r>
          </a:p>
          <a:p>
            <a:endParaRPr lang="zh-CN" altLang="en-US" dirty="0"/>
          </a:p>
        </p:txBody>
      </p:sp>
      <p:sp>
        <p:nvSpPr>
          <p:cNvPr id="4" name="文本占位符 3">
            <a:extLst>
              <a:ext uri="{FF2B5EF4-FFF2-40B4-BE49-F238E27FC236}">
                <a16:creationId xmlns:a16="http://schemas.microsoft.com/office/drawing/2014/main" id="{9F94FDBD-5AD4-4FC3-B2DE-BE7ED0E7C856}"/>
              </a:ext>
            </a:extLst>
          </p:cNvPr>
          <p:cNvSpPr>
            <a:spLocks noGrp="1"/>
          </p:cNvSpPr>
          <p:nvPr>
            <p:ph type="body" sz="quarter" idx="14"/>
          </p:nvPr>
        </p:nvSpPr>
        <p:spPr/>
        <p:txBody>
          <a:bodyPr/>
          <a:lstStyle/>
          <a:p>
            <a:r>
              <a:rPr lang="en-US" altLang="zh-CN" dirty="0"/>
              <a:t>01</a:t>
            </a:r>
            <a:endParaRPr lang="zh-CN" altLang="en-US" dirty="0"/>
          </a:p>
        </p:txBody>
      </p:sp>
    </p:spTree>
    <p:extLst>
      <p:ext uri="{BB962C8B-B14F-4D97-AF65-F5344CB8AC3E}">
        <p14:creationId xmlns:p14="http://schemas.microsoft.com/office/powerpoint/2010/main" val="5803899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64069" y="1311802"/>
            <a:ext cx="1463862"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02</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认识</a:t>
            </a:r>
            <a:r>
              <a:rPr lang="en-US" altLang="zh-CN" sz="4400" b="1" dirty="0">
                <a:solidFill>
                  <a:srgbClr val="296EA3"/>
                </a:solidFill>
                <a:latin typeface="微软雅黑" panose="020B0503020204020204" pitchFamily="34" charset="-122"/>
                <a:ea typeface="微软雅黑" panose="020B0503020204020204" pitchFamily="34" charset="-122"/>
              </a:rPr>
              <a:t>U</a:t>
            </a:r>
            <a:r>
              <a:rPr lang="zh-CN" altLang="en-US" sz="4400" b="1" dirty="0">
                <a:solidFill>
                  <a:srgbClr val="296EA3"/>
                </a:solidFill>
                <a:latin typeface="微软雅黑" panose="020B0503020204020204" pitchFamily="34" charset="-122"/>
                <a:ea typeface="微软雅黑" panose="020B0503020204020204" pitchFamily="34" charset="-122"/>
              </a:rPr>
              <a:t>盘启动模式</a:t>
            </a:r>
          </a:p>
        </p:txBody>
      </p:sp>
    </p:spTree>
    <p:extLst>
      <p:ext uri="{BB962C8B-B14F-4D97-AF65-F5344CB8AC3E}">
        <p14:creationId xmlns:p14="http://schemas.microsoft.com/office/powerpoint/2010/main" val="303807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AE8082E5-2893-4829-B8D7-96EE67DE7365}"/>
              </a:ext>
            </a:extLst>
          </p:cNvPr>
          <p:cNvSpPr/>
          <p:nvPr/>
        </p:nvSpPr>
        <p:spPr>
          <a:xfrm>
            <a:off x="964988" y="1263856"/>
            <a:ext cx="10483300" cy="4459041"/>
          </a:xfrm>
          <a:prstGeom prst="rect">
            <a:avLst/>
          </a:prstGeom>
          <a:solidFill>
            <a:srgbClr val="296EA3"/>
          </a:solidFill>
        </p:spPr>
        <p:txBody>
          <a:bodyPr wrap="square">
            <a:spAutoFit/>
          </a:bodyPr>
          <a:lstStyle/>
          <a:p>
            <a:pPr algn="just">
              <a:lnSpc>
                <a:spcPct val="150000"/>
              </a:lnSpc>
            </a:pPr>
            <a:r>
              <a:rPr lang="en-US" altLang="zh-CN" sz="24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1. USB-HDD</a:t>
            </a:r>
          </a:p>
          <a:p>
            <a:pPr algn="just">
              <a:lnSpc>
                <a:spcPct val="150000"/>
              </a:lnSpc>
            </a:pP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硬盘仿真模式，</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DOS</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启动后显示“</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C:</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盘”，</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U</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盘格式化工具制作的</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U</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盘即采用此启动模式。此模式兼容性很高，但对于一些只支持</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USB-ZIP</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模式的计算机则无法启动。推荐使用此种格式，这种格式普及率最高。</a:t>
            </a:r>
            <a:endPar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pPr>
            <a:r>
              <a:rPr lang="en-US" altLang="zh-CN" sz="24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2. USB-ZIP</a:t>
            </a:r>
          </a:p>
          <a:p>
            <a:pPr algn="just">
              <a:lnSpc>
                <a:spcPct val="150000"/>
              </a:lnSpc>
            </a:pP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大容量软盘仿真模式，</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DOS</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启动后显示“</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盘”，此模式在一些比较老的计算机上是唯一可选的模式，但对大部分新计算机来说兼容性不好，特别是大容量</a:t>
            </a:r>
            <a:r>
              <a:rPr lang="en-US"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U</a:t>
            </a:r>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盘。</a:t>
            </a:r>
          </a:p>
        </p:txBody>
      </p:sp>
      <p:sp>
        <p:nvSpPr>
          <p:cNvPr id="5" name="内容占位符 4">
            <a:extLst>
              <a:ext uri="{FF2B5EF4-FFF2-40B4-BE49-F238E27FC236}">
                <a16:creationId xmlns:a16="http://schemas.microsoft.com/office/drawing/2014/main" id="{76BE8680-88A9-4B11-88F6-516125862B09}"/>
              </a:ext>
            </a:extLst>
          </p:cNvPr>
          <p:cNvSpPr>
            <a:spLocks noGrp="1"/>
          </p:cNvSpPr>
          <p:nvPr>
            <p:ph sz="quarter" idx="13"/>
          </p:nvPr>
        </p:nvSpPr>
        <p:spPr/>
        <p:txBody>
          <a:bodyPr/>
          <a:lstStyle/>
          <a:p>
            <a:r>
              <a:rPr lang="zh-CN" altLang="en-US" dirty="0"/>
              <a:t>认识</a:t>
            </a:r>
            <a:r>
              <a:rPr lang="en-US" altLang="zh-CN" dirty="0"/>
              <a:t>U</a:t>
            </a:r>
            <a:r>
              <a:rPr lang="zh-CN" altLang="en-US" dirty="0"/>
              <a:t>盘启动模式</a:t>
            </a:r>
          </a:p>
          <a:p>
            <a:endParaRPr lang="zh-CN" altLang="en-US" dirty="0"/>
          </a:p>
        </p:txBody>
      </p:sp>
      <p:sp>
        <p:nvSpPr>
          <p:cNvPr id="6" name="文本占位符 5">
            <a:extLst>
              <a:ext uri="{FF2B5EF4-FFF2-40B4-BE49-F238E27FC236}">
                <a16:creationId xmlns:a16="http://schemas.microsoft.com/office/drawing/2014/main" id="{0F4DA343-668B-48AF-8D4E-204C1E872F6B}"/>
              </a:ext>
            </a:extLst>
          </p:cNvPr>
          <p:cNvSpPr>
            <a:spLocks noGrp="1"/>
          </p:cNvSpPr>
          <p:nvPr>
            <p:ph type="body" sz="quarter" idx="14"/>
          </p:nvPr>
        </p:nvSpPr>
        <p:spPr/>
        <p:txBody>
          <a:bodyPr/>
          <a:lstStyle/>
          <a:p>
            <a:r>
              <a:rPr lang="en-US" altLang="zh-CN" dirty="0"/>
              <a:t>02</a:t>
            </a:r>
            <a:endParaRPr lang="zh-CN" altLang="en-US" dirty="0"/>
          </a:p>
        </p:txBody>
      </p:sp>
    </p:spTree>
    <p:extLst>
      <p:ext uri="{BB962C8B-B14F-4D97-AF65-F5344CB8AC3E}">
        <p14:creationId xmlns:p14="http://schemas.microsoft.com/office/powerpoint/2010/main" val="1544673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47237" y="1311802"/>
            <a:ext cx="1497526"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03</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下载</a:t>
            </a:r>
            <a:r>
              <a:rPr lang="en-US" altLang="zh-CN" sz="4400" b="1" dirty="0">
                <a:solidFill>
                  <a:srgbClr val="296EA3"/>
                </a:solidFill>
                <a:latin typeface="微软雅黑" panose="020B0503020204020204" pitchFamily="34" charset="-122"/>
                <a:ea typeface="微软雅黑" panose="020B0503020204020204" pitchFamily="34" charset="-122"/>
              </a:rPr>
              <a:t>U</a:t>
            </a:r>
            <a:r>
              <a:rPr lang="zh-CN" altLang="en-US" sz="4400" b="1" dirty="0">
                <a:solidFill>
                  <a:srgbClr val="296EA3"/>
                </a:solidFill>
                <a:latin typeface="微软雅黑" panose="020B0503020204020204" pitchFamily="34" charset="-122"/>
                <a:ea typeface="微软雅黑" panose="020B0503020204020204" pitchFamily="34" charset="-122"/>
              </a:rPr>
              <a:t>盘启动盘制作工具</a:t>
            </a:r>
          </a:p>
        </p:txBody>
      </p:sp>
    </p:spTree>
    <p:extLst>
      <p:ext uri="{BB962C8B-B14F-4D97-AF65-F5344CB8AC3E}">
        <p14:creationId xmlns:p14="http://schemas.microsoft.com/office/powerpoint/2010/main" val="4176912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964871" y="874877"/>
            <a:ext cx="9826273" cy="1048172"/>
          </a:xfrm>
          <a:prstGeom prst="rect">
            <a:avLst/>
          </a:prstGeom>
          <a:solidFill>
            <a:srgbClr val="296EA3"/>
          </a:solidFill>
          <a:ln>
            <a:noFill/>
          </a:ln>
        </p:spPr>
        <p:txBody>
          <a:bodyPr wrap="square">
            <a:spAutoFit/>
          </a:bodyPr>
          <a:lstStyle/>
          <a:p>
            <a:pPr lvl="0" algn="just">
              <a:lnSpc>
                <a:spcPct val="150000"/>
              </a:lnSpc>
              <a:defRPr/>
            </a:pPr>
            <a:r>
              <a:rPr lang="zh-CN" altLang="en-US" sz="2200" dirty="0">
                <a:solidFill>
                  <a:schemeClr val="bg1"/>
                </a:solidFill>
                <a:latin typeface="微软雅黑" panose="020B0503020204020204" pitchFamily="34" charset="-122"/>
                <a:ea typeface="微软雅黑" panose="020B0503020204020204" pitchFamily="34" charset="-122"/>
              </a:rPr>
              <a:t>常见的</a:t>
            </a:r>
            <a:r>
              <a:rPr lang="en-US" altLang="zh-CN" sz="2200" dirty="0">
                <a:solidFill>
                  <a:schemeClr val="bg1"/>
                </a:solidFill>
                <a:latin typeface="微软雅黑" panose="020B0503020204020204" pitchFamily="34" charset="-122"/>
                <a:ea typeface="微软雅黑" panose="020B0503020204020204" pitchFamily="34" charset="-122"/>
              </a:rPr>
              <a:t>U</a:t>
            </a:r>
            <a:r>
              <a:rPr lang="zh-CN" altLang="en-US" sz="2200" dirty="0">
                <a:solidFill>
                  <a:schemeClr val="bg1"/>
                </a:solidFill>
                <a:latin typeface="微软雅黑" panose="020B0503020204020204" pitchFamily="34" charset="-122"/>
                <a:ea typeface="微软雅黑" panose="020B0503020204020204" pitchFamily="34" charset="-122"/>
              </a:rPr>
              <a:t>盘启动盘制作工具软件有“老毛桃、大白菜、电脑店”等。</a:t>
            </a:r>
            <a:endParaRPr lang="en-US" altLang="zh-CN" sz="2200" dirty="0">
              <a:solidFill>
                <a:schemeClr val="bg1"/>
              </a:solidFill>
              <a:latin typeface="微软雅黑" panose="020B0503020204020204" pitchFamily="34" charset="-122"/>
              <a:ea typeface="微软雅黑" panose="020B0503020204020204" pitchFamily="34" charset="-122"/>
            </a:endParaRPr>
          </a:p>
          <a:p>
            <a:pPr lvl="0" algn="just">
              <a:lnSpc>
                <a:spcPct val="150000"/>
              </a:lnSpc>
              <a:defRPr/>
            </a:pPr>
            <a:r>
              <a:rPr lang="zh-CN" altLang="en-US" sz="2200" dirty="0">
                <a:solidFill>
                  <a:schemeClr val="bg1"/>
                </a:solidFill>
                <a:latin typeface="微软雅黑" panose="020B0503020204020204" pitchFamily="34" charset="-122"/>
                <a:ea typeface="微软雅黑" panose="020B0503020204020204" pitchFamily="34" charset="-122"/>
              </a:rPr>
              <a:t>登录老毛桃官网，</a:t>
            </a:r>
            <a:r>
              <a:rPr lang="en-US" altLang="zh-CN" sz="2200" dirty="0">
                <a:solidFill>
                  <a:schemeClr val="bg1"/>
                </a:solidFill>
                <a:latin typeface="微软雅黑" panose="020B0503020204020204" pitchFamily="34" charset="-122"/>
                <a:ea typeface="微软雅黑" panose="020B0503020204020204" pitchFamily="34" charset="-122"/>
              </a:rPr>
              <a:t>http://www.laomaotao.net/</a:t>
            </a:r>
            <a:r>
              <a:rPr lang="zh-CN" altLang="en-US" sz="2200" dirty="0">
                <a:solidFill>
                  <a:schemeClr val="bg1"/>
                </a:solidFill>
                <a:latin typeface="微软雅黑" panose="020B0503020204020204" pitchFamily="34" charset="-122"/>
                <a:ea typeface="微软雅黑" panose="020B0503020204020204" pitchFamily="34" charset="-122"/>
              </a:rPr>
              <a:t>，下载“老毛桃完整版”。</a:t>
            </a:r>
            <a:endParaRPr lang="en-US" altLang="zh-CN" sz="2200" dirty="0">
              <a:solidFill>
                <a:schemeClr val="bg1"/>
              </a:solidFill>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a16="http://schemas.microsoft.com/office/drawing/2014/main" id="{47925A75-B458-4BEA-84C0-B8983D0EB774}"/>
              </a:ext>
            </a:extLst>
          </p:cNvPr>
          <p:cNvPicPr>
            <a:picLocks noChangeAspect="1"/>
          </p:cNvPicPr>
          <p:nvPr/>
        </p:nvPicPr>
        <p:blipFill>
          <a:blip r:embed="rId2"/>
          <a:stretch>
            <a:fillRect/>
          </a:stretch>
        </p:blipFill>
        <p:spPr>
          <a:xfrm>
            <a:off x="2562059" y="2046962"/>
            <a:ext cx="6631895" cy="3963593"/>
          </a:xfrm>
          <a:prstGeom prst="rect">
            <a:avLst/>
          </a:prstGeom>
          <a:ln>
            <a:solidFill>
              <a:srgbClr val="296EA3"/>
            </a:solidFill>
          </a:ln>
        </p:spPr>
      </p:pic>
      <p:sp>
        <p:nvSpPr>
          <p:cNvPr id="3" name="内容占位符 2">
            <a:extLst>
              <a:ext uri="{FF2B5EF4-FFF2-40B4-BE49-F238E27FC236}">
                <a16:creationId xmlns:a16="http://schemas.microsoft.com/office/drawing/2014/main" id="{53DA5416-D027-4D4F-BA5F-38066EB2B299}"/>
              </a:ext>
            </a:extLst>
          </p:cNvPr>
          <p:cNvSpPr>
            <a:spLocks noGrp="1"/>
          </p:cNvSpPr>
          <p:nvPr>
            <p:ph sz="quarter" idx="13"/>
          </p:nvPr>
        </p:nvSpPr>
        <p:spPr/>
        <p:txBody>
          <a:bodyPr/>
          <a:lstStyle/>
          <a:p>
            <a:r>
              <a:rPr lang="zh-CN" altLang="en-US" dirty="0"/>
              <a:t>下载</a:t>
            </a:r>
            <a:r>
              <a:rPr lang="en-US" altLang="zh-CN" dirty="0"/>
              <a:t>U</a:t>
            </a:r>
            <a:r>
              <a:rPr lang="zh-CN" altLang="en-US" dirty="0"/>
              <a:t>盘启动盘制作工具</a:t>
            </a:r>
          </a:p>
          <a:p>
            <a:endParaRPr lang="zh-CN" altLang="en-US" dirty="0"/>
          </a:p>
        </p:txBody>
      </p:sp>
      <p:sp>
        <p:nvSpPr>
          <p:cNvPr id="4" name="文本占位符 3">
            <a:extLst>
              <a:ext uri="{FF2B5EF4-FFF2-40B4-BE49-F238E27FC236}">
                <a16:creationId xmlns:a16="http://schemas.microsoft.com/office/drawing/2014/main" id="{C4C201A6-C77B-4003-BC0D-8A11579EBDDA}"/>
              </a:ext>
            </a:extLst>
          </p:cNvPr>
          <p:cNvSpPr>
            <a:spLocks noGrp="1"/>
          </p:cNvSpPr>
          <p:nvPr>
            <p:ph type="body" sz="quarter" idx="14"/>
          </p:nvPr>
        </p:nvSpPr>
        <p:spPr/>
        <p:txBody>
          <a:bodyPr/>
          <a:lstStyle/>
          <a:p>
            <a:r>
              <a:rPr lang="en-US" altLang="zh-CN" dirty="0"/>
              <a:t>03</a:t>
            </a:r>
            <a:endParaRPr lang="zh-CN" altLang="en-US" dirty="0"/>
          </a:p>
        </p:txBody>
      </p:sp>
    </p:spTree>
    <p:extLst>
      <p:ext uri="{BB962C8B-B14F-4D97-AF65-F5344CB8AC3E}">
        <p14:creationId xmlns:p14="http://schemas.microsoft.com/office/powerpoint/2010/main" val="325157824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65671" y="1311802"/>
            <a:ext cx="1460657"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04</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启动盘制作模式的选择</a:t>
            </a:r>
          </a:p>
        </p:txBody>
      </p:sp>
    </p:spTree>
    <p:extLst>
      <p:ext uri="{BB962C8B-B14F-4D97-AF65-F5344CB8AC3E}">
        <p14:creationId xmlns:p14="http://schemas.microsoft.com/office/powerpoint/2010/main" val="51028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814</TotalTime>
  <Words>608</Words>
  <Application>Microsoft Office PowerPoint</Application>
  <PresentationFormat>宽屏</PresentationFormat>
  <Paragraphs>69</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包图粗黑体</vt:lpstr>
      <vt:lpstr>等线</vt:lpstr>
      <vt:lpstr>等线 Light</vt:lpstr>
      <vt:lpstr>微软雅黑</vt:lpstr>
      <vt:lpstr>Arial</vt:lpstr>
      <vt:lpstr>Impact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互联网</dc:title>
  <dc:creator>user</dc:creator>
  <cp:keywords>user</cp:keywords>
  <dc:description>user</dc:description>
  <cp:lastModifiedBy>刘方涛</cp:lastModifiedBy>
  <cp:revision>128</cp:revision>
  <dcterms:created xsi:type="dcterms:W3CDTF">2017-05-27T04:45:00Z</dcterms:created>
  <dcterms:modified xsi:type="dcterms:W3CDTF">2021-12-09T05:57:01Z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