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3"/>
  </p:notesMasterIdLst>
  <p:handoutMasterIdLst>
    <p:handoutMasterId r:id="rId14"/>
  </p:handoutMasterIdLst>
  <p:sldIdLst>
    <p:sldId id="415" r:id="rId2"/>
    <p:sldId id="360" r:id="rId3"/>
    <p:sldId id="361" r:id="rId4"/>
    <p:sldId id="350" r:id="rId5"/>
    <p:sldId id="362" r:id="rId6"/>
    <p:sldId id="371" r:id="rId7"/>
    <p:sldId id="363" r:id="rId8"/>
    <p:sldId id="292" r:id="rId9"/>
    <p:sldId id="364" r:id="rId10"/>
    <p:sldId id="293" r:id="rId11"/>
    <p:sldId id="416" r:id="rId12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415"/>
            <p14:sldId id="360"/>
            <p14:sldId id="361"/>
            <p14:sldId id="350"/>
            <p14:sldId id="362"/>
            <p14:sldId id="371"/>
            <p14:sldId id="363"/>
            <p14:sldId id="292"/>
            <p14:sldId id="364"/>
            <p14:sldId id="293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ABD"/>
    <a:srgbClr val="4DD4FF"/>
    <a:srgbClr val="00B8FF"/>
    <a:srgbClr val="286AA2"/>
    <a:srgbClr val="286CA2"/>
    <a:srgbClr val="4D6B9C"/>
    <a:srgbClr val="5FF4FF"/>
    <a:srgbClr val="FF6600"/>
    <a:srgbClr val="277FAA"/>
    <a:srgbClr val="296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58" y="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8K`5VTIYAO_)AHU}EIGJ22V.png">
            <a:extLst>
              <a:ext uri="{FF2B5EF4-FFF2-40B4-BE49-F238E27FC236}">
                <a16:creationId xmlns:a16="http://schemas.microsoft.com/office/drawing/2014/main" id="{1F71EF12-B5D8-47E5-B1E4-A913C58D5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8K`5VTIYAO_)AHU}EIGJ22V.png">
            <a:extLst>
              <a:ext uri="{FF2B5EF4-FFF2-40B4-BE49-F238E27FC236}">
                <a16:creationId xmlns:a16="http://schemas.microsoft.com/office/drawing/2014/main" id="{A565CE45-19E7-4722-A812-9AC294740E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1" name="图片 10" descr="8K`5VTIYAO_)AHU}EIGJ22V.png">
            <a:extLst>
              <a:ext uri="{FF2B5EF4-FFF2-40B4-BE49-F238E27FC236}">
                <a16:creationId xmlns:a16="http://schemas.microsoft.com/office/drawing/2014/main" id="{3A405598-9C59-46FA-8A33-B3D48515A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463B952A-8109-450F-B895-82E5F185A595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8F52F1D-691D-4DB3-9113-363C80B25E3A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59A1C7F-CCBF-4F9F-B068-6EA206713062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5DF7A6E-2EAD-42A0-9FC8-A8FB3C77D416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BB1F15F-3601-4D0B-BCA6-B3BEE5B253BD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51DF382B-D820-436A-BCCA-93480F90B4D3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46F09118-EEF5-43D1-ACD5-0C2B32746E63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166CEE6-0FBC-4F52-A8A4-B35292DCAA07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F181DC7-F372-4FA7-85F8-AEC3EA473F02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14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应用软件的安装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73F49478-72EA-4923-9021-9AA26A9B1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2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289997" y="882546"/>
            <a:ext cx="8902515" cy="104817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官网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https://www.360.cn/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，选择“电脑软件”“电脑安全”，下载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安全卫士，运行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inst.exe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进行安装。</a:t>
            </a:r>
            <a:endParaRPr kumimoji="0" lang="zh-CN" altLang="en-US" sz="2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360</a:t>
            </a:r>
            <a:r>
              <a:rPr lang="zh-CN" altLang="en-US" dirty="0"/>
              <a:t>安全卫士的安装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E637065-48A6-4FCB-B879-A2F49E68C3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438" y="2476440"/>
            <a:ext cx="4362392" cy="2607004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A5B0CD23-DB13-4D3B-B9DB-AB3EF1AB89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748" y="2476440"/>
            <a:ext cx="4232381" cy="2680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57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B479A7E-0926-464F-BA50-155AE25902B6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2E27A569-0B54-48E5-AC69-B860FE5FD7C0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C5785193-3DA1-4403-840B-F7FD35A90D3B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A4326C-D4B8-4F41-A1A8-C810F77C694F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65938C6-4B62-4DA7-9A1C-815AF7977497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927EEA1-7329-40E8-ACF7-BABFF30D3A3D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8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185558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2781115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3586948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191422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计算机文件类型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283976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WPS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的安装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3646115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下载工具的安装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4450586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4509753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360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安全卫士的安装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1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计算机文件类型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813" y="922480"/>
            <a:ext cx="9745418" cy="5013039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文本：*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.txt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.doc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.docx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.pdf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，文本处理软件有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、记事本、写字板；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图形图像：*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.jpg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.jpeg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.gif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.bmp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.PNG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Tif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psd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，图形图像处理软件有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photoshop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fireworks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ACDsee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、画图；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动画：*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swf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音频：*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.wav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.mp3*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.midi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视频：*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avi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 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.mpg/.mpeg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.mov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.rm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rmvb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压缩：*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.zip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rar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</a:p>
          <a:p>
            <a:pPr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电子表格：*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xls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.xlsx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.et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、*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ett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计算机文件类型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的安装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1135054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进入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WPS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的官网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https://www.wps.cn/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，根据当前操作系统下载对应版本的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WPS Office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，运行安装程序进行安装。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WPS</a:t>
            </a:r>
            <a:r>
              <a:rPr lang="zh-CN" altLang="en-US" dirty="0"/>
              <a:t>的安装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44ACA96E-9495-45E2-AA14-0A483F6F30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69" y="2683487"/>
            <a:ext cx="4644638" cy="322630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B0A1762-7D9E-4D21-9A3F-F9877EF79A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2683487"/>
            <a:ext cx="4644638" cy="322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下载工具的安装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64871" y="874877"/>
            <a:ext cx="10161276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进入迅雷的官方网站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http://www.xunlei.com/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，下载迅雷，</a:t>
            </a:r>
            <a:r>
              <a:rPr lang="zh-CN" altLang="en-US" sz="20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运行安装程序进行安装。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下载工具的安装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585B0E3-2E52-4713-AF89-9D446C0F2D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42" y="1918501"/>
            <a:ext cx="5062606" cy="302545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E2A09BE-2BEB-4982-A541-5BCE2B0A31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144" y="1918501"/>
            <a:ext cx="4870901" cy="302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360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安全卫士的安装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</TotalTime>
  <Words>296</Words>
  <Application>Microsoft Office PowerPoint</Application>
  <PresentationFormat>宽屏</PresentationFormat>
  <Paragraphs>42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包图粗黑体</vt:lpstr>
      <vt:lpstr>等线</vt:lpstr>
      <vt:lpstr>等线 Light</vt:lpstr>
      <vt:lpstr>微软雅黑</vt:lpstr>
      <vt:lpstr>Arial</vt:lpstr>
      <vt:lpstr>Impact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刘方涛</cp:lastModifiedBy>
  <cp:revision>133</cp:revision>
  <dcterms:created xsi:type="dcterms:W3CDTF">2017-05-27T04:45:00Z</dcterms:created>
  <dcterms:modified xsi:type="dcterms:W3CDTF">2021-12-17T10:24:42Z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