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7"/>
  </p:notesMasterIdLst>
  <p:handoutMasterIdLst>
    <p:handoutMasterId r:id="rId28"/>
  </p:handoutMasterIdLst>
  <p:sldIdLst>
    <p:sldId id="415" r:id="rId2"/>
    <p:sldId id="360" r:id="rId3"/>
    <p:sldId id="361" r:id="rId4"/>
    <p:sldId id="350" r:id="rId5"/>
    <p:sldId id="417" r:id="rId6"/>
    <p:sldId id="418" r:id="rId7"/>
    <p:sldId id="362" r:id="rId8"/>
    <p:sldId id="371" r:id="rId9"/>
    <p:sldId id="419" r:id="rId10"/>
    <p:sldId id="420" r:id="rId11"/>
    <p:sldId id="421" r:id="rId12"/>
    <p:sldId id="422" r:id="rId13"/>
    <p:sldId id="423" r:id="rId14"/>
    <p:sldId id="424" r:id="rId15"/>
    <p:sldId id="425" r:id="rId16"/>
    <p:sldId id="426" r:id="rId17"/>
    <p:sldId id="363" r:id="rId18"/>
    <p:sldId id="292" r:id="rId19"/>
    <p:sldId id="364" r:id="rId20"/>
    <p:sldId id="293" r:id="rId21"/>
    <p:sldId id="365" r:id="rId22"/>
    <p:sldId id="294" r:id="rId23"/>
    <p:sldId id="366" r:id="rId24"/>
    <p:sldId id="295" r:id="rId25"/>
    <p:sldId id="416" r:id="rId26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3A5D096-13E9-4E50-9C45-814A7D1A68D8}">
          <p14:sldIdLst>
            <p14:sldId id="415"/>
            <p14:sldId id="360"/>
            <p14:sldId id="361"/>
            <p14:sldId id="350"/>
            <p14:sldId id="417"/>
            <p14:sldId id="418"/>
            <p14:sldId id="362"/>
            <p14:sldId id="371"/>
            <p14:sldId id="419"/>
            <p14:sldId id="420"/>
            <p14:sldId id="421"/>
            <p14:sldId id="422"/>
            <p14:sldId id="423"/>
            <p14:sldId id="424"/>
            <p14:sldId id="425"/>
            <p14:sldId id="426"/>
            <p14:sldId id="363"/>
            <p14:sldId id="292"/>
            <p14:sldId id="364"/>
            <p14:sldId id="293"/>
            <p14:sldId id="365"/>
            <p14:sldId id="294"/>
            <p14:sldId id="366"/>
            <p14:sldId id="295"/>
            <p14:sldId id="4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智勇" initials="" lastIdx="0" clrIdx="0"/>
  <p:cmAuthor id="2" name="Cikey" initials="C" lastIdx="2" clrIdx="1">
    <p:extLst>
      <p:ext uri="{19B8F6BF-5375-455C-9EA6-DF929625EA0E}">
        <p15:presenceInfo xmlns:p15="http://schemas.microsoft.com/office/powerpoint/2012/main" userId="Cik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AABD"/>
    <a:srgbClr val="4DD4FF"/>
    <a:srgbClr val="00B8FF"/>
    <a:srgbClr val="286AA2"/>
    <a:srgbClr val="286CA2"/>
    <a:srgbClr val="4D6B9C"/>
    <a:srgbClr val="5FF4FF"/>
    <a:srgbClr val="FF6600"/>
    <a:srgbClr val="277FAA"/>
    <a:srgbClr val="296E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9" autoAdjust="0"/>
    <p:restoredTop sz="94660"/>
  </p:normalViewPr>
  <p:slideViewPr>
    <p:cSldViewPr snapToGrid="0">
      <p:cViewPr varScale="1">
        <p:scale>
          <a:sx n="96" d="100"/>
          <a:sy n="96" d="100"/>
        </p:scale>
        <p:origin x="41" y="28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198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B35B91B-2992-4F75-9830-02F7B62073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2CD464-7437-46BE-A987-9D20071DC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1EC9-E28A-4A55-BF23-E876B409030F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66ACBF-D811-4940-B866-55DEF64722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FBB90C-3D6B-4C50-8F10-00229B96F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98A2A-A87E-4FA7-A9D5-3D44E5BC3D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8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12C8-1944-421F-9CFA-723DABCF8EA0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8673C-053B-4D53-8029-F2B503BE9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08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16395A-574A-4E1F-BB54-2EA669524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9E6825-D0A0-4CDA-8453-CA7D9E030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647D6D-63E8-49A6-B714-0B02B4ACE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7A21BB-61AC-4D67-997B-1A984BD2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8EFC7-AB21-4922-AF67-9A6F5018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32D734-2244-4F78-B4E2-194E33B6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FADEC40-4714-4BF4-8174-ADA65709A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D888B0-053D-496C-9C86-90734831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B99D6F-929D-44DE-8456-49D7BC08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CD1419-0CA0-4B18-9977-76DE2B5F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49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E869DE-B323-4446-8BBE-FEC35DD34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5D1F04-D58F-4C5B-9D85-1D5E07DA8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B52AB9-EC25-46EF-BDA1-198A376C4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83439E-4B6B-4BF4-973A-AC0B11BE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D0A798-589B-4A30-907A-9A69F508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44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53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176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2E2ABB28-EE32-4244-9A36-67DD97EE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15" name="页脚占位符 3">
            <a:extLst>
              <a:ext uri="{FF2B5EF4-FFF2-40B4-BE49-F238E27FC236}">
                <a16:creationId xmlns:a16="http://schemas.microsoft.com/office/drawing/2014/main" id="{10AB67AE-0F8E-4854-B4F0-E426327E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4">
            <a:extLst>
              <a:ext uri="{FF2B5EF4-FFF2-40B4-BE49-F238E27FC236}">
                <a16:creationId xmlns:a16="http://schemas.microsoft.com/office/drawing/2014/main" id="{737D17F2-7D36-4A2A-A02E-7BC5A95E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6" name="文本占位符 3">
            <a:extLst>
              <a:ext uri="{FF2B5EF4-FFF2-40B4-BE49-F238E27FC236}">
                <a16:creationId xmlns:a16="http://schemas.microsoft.com/office/drawing/2014/main" id="{B9BAD881-008C-4F85-8DB9-14D95EF1F248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E0B4490-9C48-4A9B-82FE-FBC1847E7526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日期占位符 2">
            <a:extLst>
              <a:ext uri="{FF2B5EF4-FFF2-40B4-BE49-F238E27FC236}">
                <a16:creationId xmlns:a16="http://schemas.microsoft.com/office/drawing/2014/main" id="{4FFF152A-5DDF-4655-BCD1-3A0ED9C7F4D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F288E0-7875-42C4-84C8-98DBBD3BF4D2}" type="datetimeFigureOut">
              <a:rPr lang="zh-CN" altLang="en-US" smtClean="0"/>
              <a:pPr/>
              <a:t>2021/12/17</a:t>
            </a:fld>
            <a:endParaRPr lang="zh-CN" altLang="en-US"/>
          </a:p>
        </p:txBody>
      </p:sp>
      <p:sp>
        <p:nvSpPr>
          <p:cNvPr id="31" name="灯片编号占位符 4">
            <a:extLst>
              <a:ext uri="{FF2B5EF4-FFF2-40B4-BE49-F238E27FC236}">
                <a16:creationId xmlns:a16="http://schemas.microsoft.com/office/drawing/2014/main" id="{8C4F9CF7-7E22-423B-AC85-B62EC3EFD7E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4" name="文本占位符 3">
            <a:extLst>
              <a:ext uri="{FF2B5EF4-FFF2-40B4-BE49-F238E27FC236}">
                <a16:creationId xmlns:a16="http://schemas.microsoft.com/office/drawing/2014/main" id="{C1CF06DE-BF20-42F5-8C10-C6FFDE1E8476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7B565C0F-676F-4313-A9CA-27B67C8647E9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11BC5C02-BDD4-4C3E-B09D-C56D5743F0FC}"/>
              </a:ext>
            </a:extLst>
          </p:cNvPr>
          <p:cNvSpPr/>
          <p:nvPr userDrawn="1"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3659AF98-681F-4185-B4DF-C2286E82821D}"/>
              </a:ext>
            </a:extLst>
          </p:cNvPr>
          <p:cNvSpPr/>
          <p:nvPr userDrawn="1"/>
        </p:nvSpPr>
        <p:spPr>
          <a:xfrm>
            <a:off x="250667" y="677919"/>
            <a:ext cx="11892196" cy="5556738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EC20717D-C34A-4B3F-B3AB-6F649DEA12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95" y="0"/>
            <a:ext cx="1298028" cy="1447800"/>
          </a:xfrm>
          <a:prstGeom prst="rect">
            <a:avLst/>
          </a:prstGeom>
        </p:spPr>
      </p:pic>
      <p:sp>
        <p:nvSpPr>
          <p:cNvPr id="43" name="灯片编号占位符 4">
            <a:extLst>
              <a:ext uri="{FF2B5EF4-FFF2-40B4-BE49-F238E27FC236}">
                <a16:creationId xmlns:a16="http://schemas.microsoft.com/office/drawing/2014/main" id="{76517BCF-8CB0-484F-8B40-72F835D015F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5" name="Rounded Rectangle 11">
            <a:extLst>
              <a:ext uri="{FF2B5EF4-FFF2-40B4-BE49-F238E27FC236}">
                <a16:creationId xmlns:a16="http://schemas.microsoft.com/office/drawing/2014/main" id="{E3A582C3-B52C-42CD-B19A-495F16540CEC}"/>
              </a:ext>
            </a:extLst>
          </p:cNvPr>
          <p:cNvSpPr>
            <a:spLocks noChangeAspect="1"/>
          </p:cNvSpPr>
          <p:nvPr userDrawn="1"/>
        </p:nvSpPr>
        <p:spPr>
          <a:xfrm>
            <a:off x="1306288" y="94859"/>
            <a:ext cx="549910" cy="550545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4" tIns="43347" rIns="86694" bIns="43347" rtlCol="0" anchor="ctr" anchorCtr="0"/>
          <a:lstStyle/>
          <a:p>
            <a:pPr algn="ctr">
              <a:lnSpc>
                <a:spcPct val="120000"/>
              </a:lnSpc>
            </a:pPr>
            <a:endParaRPr lang="en-US" sz="211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文本占位符 3">
            <a:extLst>
              <a:ext uri="{FF2B5EF4-FFF2-40B4-BE49-F238E27FC236}">
                <a16:creationId xmlns:a16="http://schemas.microsoft.com/office/drawing/2014/main" id="{D57B497E-8717-483F-B513-8F322F1E7CD1}"/>
              </a:ext>
            </a:extLst>
          </p:cNvPr>
          <p:cNvSpPr txBox="1"/>
          <p:nvPr userDrawn="1"/>
        </p:nvSpPr>
        <p:spPr>
          <a:xfrm>
            <a:off x="1856085" y="127374"/>
            <a:ext cx="3582524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9AC9741-F591-4A59-AC2C-C31ABBD9EC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2428" y="173115"/>
            <a:ext cx="3694436" cy="39252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9C360E1E-97B0-44A9-935B-F6BF2BB8A5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5438" y="186021"/>
            <a:ext cx="503237" cy="366712"/>
          </a:xfrm>
        </p:spPr>
        <p:txBody>
          <a:bodyPr>
            <a:noAutofit/>
          </a:bodyPr>
          <a:lstStyle>
            <a:lvl1pPr marL="0" indent="0" algn="ctr">
              <a:buNone/>
              <a:defRPr sz="211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711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FAD0AC-12AE-4882-871B-36E271E4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C9C85AA-784E-4CBF-B6A5-7503436AE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1837A2D-0468-477B-96E4-1E82BA7B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D612EF-0089-43D8-9BB4-9493AD72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92FFFB-405D-4E01-986A-9693071BA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9BEF75-C49F-4E17-8019-191EEEA2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A339473-2B7D-4824-A442-8E79833E1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85F89B-CF72-48A4-AE49-A2E92F45B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6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684F3-47A1-4DD8-852A-633230DA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69B01-3431-4132-A6DF-583D7618E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4916E-1375-4C80-8E9D-81748AAB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5C2787-1CB0-497E-B1E7-90A7CAF3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E74290-A6C7-48F3-A6B1-69446CDB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74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07DD46-7EBA-4773-90F7-94347BA9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30C6F2-2DDC-436E-B624-2B8D24F40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C8922-F181-4605-B955-22613FF31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D39B41-C6BC-4F38-B725-F4900C9E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C6A2E9-FB2F-4CEE-B0F2-1F569FA07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8K`5VTIYAO_)AHU}EIGJ22V.png">
            <a:extLst>
              <a:ext uri="{FF2B5EF4-FFF2-40B4-BE49-F238E27FC236}">
                <a16:creationId xmlns:a16="http://schemas.microsoft.com/office/drawing/2014/main" id="{1F71EF12-B5D8-47E5-B1E4-A913C58D5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2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FCBDD-056A-41DB-B325-D298C003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EF721E-F998-4227-AB7C-F7C451366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D7FD14-1A6E-406C-94EF-F7543E035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EE2239-868F-48CC-BFB2-52AF4E0A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06D1BB-0B98-4B02-8573-68FF1C5B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581F06-0C10-4D3D-8221-D8B3D49A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 descr="8K`5VTIYAO_)AHU}EIGJ22V.png">
            <a:extLst>
              <a:ext uri="{FF2B5EF4-FFF2-40B4-BE49-F238E27FC236}">
                <a16:creationId xmlns:a16="http://schemas.microsoft.com/office/drawing/2014/main" id="{A565CE45-19E7-4722-A812-9AC294740E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61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652085-D062-4CD1-959F-B3186F30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C8B03A3-56D2-4DB6-86D8-EE63F15D7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6FC3B9-0312-4A75-86D7-5DA5BEBC1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B0B8A1C-FA2E-4D4C-8418-055F75BA0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7AD075-5FC6-4899-A7A8-445540FB6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0D8CC0D-B7BB-42EC-AD0C-924AA709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83710D8-8009-4247-9FEB-E421F2516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7D70954-445B-4F9D-B48C-526BED162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E5698ED-C9D1-4D78-865D-C81D20F336B3}"/>
              </a:ext>
            </a:extLst>
          </p:cNvPr>
          <p:cNvSpPr/>
          <p:nvPr userDrawn="1"/>
        </p:nvSpPr>
        <p:spPr>
          <a:xfrm>
            <a:off x="88014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1" name="图片 10" descr="8K`5VTIYAO_)AHU}EIGJ22V.png">
            <a:extLst>
              <a:ext uri="{FF2B5EF4-FFF2-40B4-BE49-F238E27FC236}">
                <a16:creationId xmlns:a16="http://schemas.microsoft.com/office/drawing/2014/main" id="{3A405598-9C59-46FA-8A33-B3D48515A7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B7B2A-FC41-4FB1-A544-AB2BBE2CB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7228E5E-65AE-4F34-B0B8-DEE527D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3D832-FC7A-46C8-ABBF-5D848A9C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6C78B8-8FE3-4DC3-A4BF-433328565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8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CDBACCF-E067-4824-8D33-9BACAB84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11EB-EE22-4A29-ACE1-B37D2B8B666D}" type="datetimeFigureOut">
              <a:rPr lang="zh-CN" altLang="en-US" smtClean="0"/>
              <a:pPr/>
              <a:t>2021/12/17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F4F5D4F-144A-4535-A844-346A587EC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150A24-81F0-47FA-9ABE-E7FDE9AF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5C6-AC50-43A7-A36F-F1E13AC0D3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465BF-5EA0-4C63-9DC6-16B34D7D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9F7A51-CF24-4F0F-BC04-1600C7AA3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871F3C-1943-4ED2-A7CA-3593E87B8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763BBF-441C-4BC8-9785-52C63855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4F7483-5CA4-4DF3-B6FB-64E70CD5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118D00-D4F2-4AA6-B912-F300B077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5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639918-3EE2-4663-8BDA-06CA8DAB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A26562-5C3E-4549-88AA-45591E8EB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8CF4A98-3501-47EE-AA8F-94F860A7C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EA7E200-5BC3-4735-A5A5-F06C82AA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6D29CD-8486-4E16-822E-BFB10DF7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57433D-A6D6-4CBB-A421-842D27DFF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9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9EE68F7-3AB6-4F6C-A94C-C4C8C0EED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294EED-A68F-402C-957A-E242DB31E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139F31-BE2B-4906-923F-DFE9C2DCB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1B4585-E419-41E4-9CDF-4099D424E3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293F7F-B7E2-4BED-866A-7328E97D2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1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79" r:id="rId13"/>
    <p:sldLayoutId id="2147483698" r:id="rId14"/>
    <p:sldLayoutId id="2147483660" r:id="rId15"/>
    <p:sldLayoutId id="214748366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463B952A-8109-450F-B895-82E5F185A595}"/>
              </a:ext>
            </a:extLst>
          </p:cNvPr>
          <p:cNvGrpSpPr/>
          <p:nvPr/>
        </p:nvGrpSpPr>
        <p:grpSpPr>
          <a:xfrm>
            <a:off x="6019060" y="0"/>
            <a:ext cx="6268896" cy="6858000"/>
            <a:chOff x="6343708" y="0"/>
            <a:chExt cx="5944248" cy="685800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D8F52F1D-691D-4DB3-9113-363C80B25E3A}"/>
                </a:ext>
              </a:extLst>
            </p:cNvPr>
            <p:cNvSpPr/>
            <p:nvPr/>
          </p:nvSpPr>
          <p:spPr>
            <a:xfrm>
              <a:off x="6343708" y="0"/>
              <a:ext cx="5944248" cy="6858000"/>
            </a:xfrm>
            <a:prstGeom prst="rect">
              <a:avLst/>
            </a:prstGeom>
            <a:gradFill>
              <a:gsLst>
                <a:gs pos="0">
                  <a:srgbClr val="2869A1"/>
                </a:gs>
                <a:gs pos="33000">
                  <a:srgbClr val="2783AC"/>
                </a:gs>
                <a:gs pos="66000">
                  <a:srgbClr val="249CB5"/>
                </a:gs>
                <a:gs pos="100000">
                  <a:srgbClr val="20ABBE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659A1C7F-CCBF-4F9F-B068-6EA206713062}"/>
                </a:ext>
              </a:extLst>
            </p:cNvPr>
            <p:cNvSpPr/>
            <p:nvPr/>
          </p:nvSpPr>
          <p:spPr>
            <a:xfrm>
              <a:off x="6615288" y="324556"/>
              <a:ext cx="5366043" cy="6208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95DF7A6E-2EAD-42A0-9FC8-A8FB3C77D416}"/>
              </a:ext>
            </a:extLst>
          </p:cNvPr>
          <p:cNvSpPr txBox="1"/>
          <p:nvPr/>
        </p:nvSpPr>
        <p:spPr>
          <a:xfrm>
            <a:off x="7924799" y="764873"/>
            <a:ext cx="4056532" cy="1015663"/>
          </a:xfrm>
          <a:prstGeom prst="rect">
            <a:avLst/>
          </a:prstGeom>
          <a:solidFill>
            <a:srgbClr val="20AABD"/>
          </a:solid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BB1F15F-3601-4D0B-BCA6-B3BEE5B253BD}"/>
              </a:ext>
            </a:extLst>
          </p:cNvPr>
          <p:cNvSpPr/>
          <p:nvPr/>
        </p:nvSpPr>
        <p:spPr>
          <a:xfrm>
            <a:off x="-74208" y="0"/>
            <a:ext cx="6382871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51DF382B-D820-436A-BCCA-93480F90B4D3}"/>
              </a:ext>
            </a:extLst>
          </p:cNvPr>
          <p:cNvSpPr/>
          <p:nvPr/>
        </p:nvSpPr>
        <p:spPr>
          <a:xfrm rot="1800000">
            <a:off x="5650387" y="1591335"/>
            <a:ext cx="1927670" cy="6141278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id="{46F09118-EEF5-43D1-ACD5-0C2B32746E63}"/>
              </a:ext>
            </a:extLst>
          </p:cNvPr>
          <p:cNvSpPr/>
          <p:nvPr/>
        </p:nvSpPr>
        <p:spPr>
          <a:xfrm rot="19770493">
            <a:off x="5639979" y="-915587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166CEE6-0FBC-4F52-A8A4-B35292DCAA07}"/>
              </a:ext>
            </a:extLst>
          </p:cNvPr>
          <p:cNvCxnSpPr>
            <a:cxnSpLocks/>
          </p:cNvCxnSpPr>
          <p:nvPr/>
        </p:nvCxnSpPr>
        <p:spPr>
          <a:xfrm>
            <a:off x="633592" y="3399667"/>
            <a:ext cx="494867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FF181DC7-F372-4FA7-85F8-AEC3EA473F02}"/>
              </a:ext>
            </a:extLst>
          </p:cNvPr>
          <p:cNvSpPr txBox="1"/>
          <p:nvPr/>
        </p:nvSpPr>
        <p:spPr>
          <a:xfrm>
            <a:off x="572140" y="2859325"/>
            <a:ext cx="5071576" cy="515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项目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13 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操作系统的应用</a:t>
            </a:r>
          </a:p>
        </p:txBody>
      </p:sp>
      <p:pic>
        <p:nvPicPr>
          <p:cNvPr id="22" name="图片 21" descr="73e5f5811aab5673afcaa99032383457">
            <a:extLst>
              <a:ext uri="{FF2B5EF4-FFF2-40B4-BE49-F238E27FC236}">
                <a16:creationId xmlns:a16="http://schemas.microsoft.com/office/drawing/2014/main" id="{73F49478-72EA-4923-9021-9AA26A9B1C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793" y="2106559"/>
            <a:ext cx="3373021" cy="32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52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675">
        <p15:prstTrans prst="peelOff"/>
      </p:transition>
    </mc:Choice>
    <mc:Fallback xmlns="">
      <p:transition spd="slow" advTm="76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创建用户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账户的管理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88279DC-4BE2-4C3B-A28A-4C9E8A530C3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364" y="2543130"/>
            <a:ext cx="4604999" cy="3037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639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创建用户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账户的管理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A8E50680-43CF-4049-A70C-28BF9877CA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33" y="2543130"/>
            <a:ext cx="6924934" cy="2696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05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创建用户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账户的管理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270C3DF-539A-4717-BD1E-50335608F9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120" y="2024062"/>
            <a:ext cx="3667760" cy="409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6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用户启用和禁用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账户的管理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15945C3C-C899-4DDE-9327-85E408677F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88" y="2412364"/>
            <a:ext cx="5710362" cy="243395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D41C96B-C26E-4AD6-A7CD-CCF8F4BA2C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72" y="2133915"/>
            <a:ext cx="3342640" cy="394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84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帐户升级（标准帐户升级为管理员帐户）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账户的管理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8B1BBB0F-9440-45C5-AE5C-DE209419B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88" y="2747962"/>
            <a:ext cx="3599815" cy="150431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93375216-A179-456B-9F10-4E0E230CC0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375" y="2154237"/>
            <a:ext cx="3220720" cy="380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775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帐户升级（标准帐户升级为管理员帐户）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账户的管理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55173328-C5F0-4DA2-9018-052513E3B33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098" y="2261976"/>
            <a:ext cx="3768189" cy="345946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6EE79140-3B99-4D67-A4CE-54808C8685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622" y="2281198"/>
            <a:ext cx="3337296" cy="342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87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帐户升级（标准帐户升级为管理员帐户）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账户的管理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F47E037-4191-4ABC-936B-DB21EFD894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0694" y="1904865"/>
            <a:ext cx="3570611" cy="4236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94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7237" y="1311802"/>
            <a:ext cx="1497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03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屏幕分辨率设置</a:t>
            </a:r>
          </a:p>
        </p:txBody>
      </p:sp>
    </p:spTree>
    <p:extLst>
      <p:ext uri="{BB962C8B-B14F-4D97-AF65-F5344CB8AC3E}">
        <p14:creationId xmlns:p14="http://schemas.microsoft.com/office/powerpoint/2010/main" val="41769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屏幕分辨率设置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F87330F0-4780-4CE5-9025-9EE9FCEEE5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285" y="2311528"/>
            <a:ext cx="1799590" cy="214503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B231E250-6D9D-431A-91FE-BA40AAC0CD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498" y="1904365"/>
            <a:ext cx="3900834" cy="279679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7455000-684F-48E1-9629-4CEC794D35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5679" y="1904365"/>
            <a:ext cx="3904036" cy="279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78240"/>
      </p:ext>
    </p:extLst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5671" y="1311802"/>
            <a:ext cx="14606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04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计算机设备管理</a:t>
            </a:r>
          </a:p>
        </p:txBody>
      </p:sp>
    </p:spTree>
    <p:extLst>
      <p:ext uri="{BB962C8B-B14F-4D97-AF65-F5344CB8AC3E}">
        <p14:creationId xmlns:p14="http://schemas.microsoft.com/office/powerpoint/2010/main" val="51028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EB95E4-31F4-4CC1-9E84-7FF90C4283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7" t="1167" r="36095" b="14783"/>
          <a:stretch/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A0F723E-0201-4AE2-945D-62FFF38C56AB}"/>
              </a:ext>
            </a:extLst>
          </p:cNvPr>
          <p:cNvSpPr/>
          <p:nvPr/>
        </p:nvSpPr>
        <p:spPr>
          <a:xfrm>
            <a:off x="-14288" y="2495550"/>
            <a:ext cx="5157787" cy="2196000"/>
          </a:xfrm>
          <a:prstGeom prst="rect">
            <a:avLst/>
          </a:prstGeom>
          <a:gradFill flip="none" rotWithShape="1">
            <a:gsLst>
              <a:gs pos="0">
                <a:srgbClr val="2869A1"/>
              </a:gs>
              <a:gs pos="33000">
                <a:srgbClr val="2783AC">
                  <a:alpha val="90000"/>
                </a:srgbClr>
              </a:gs>
              <a:gs pos="66000">
                <a:srgbClr val="249CB5">
                  <a:alpha val="80000"/>
                </a:srgbClr>
              </a:gs>
              <a:gs pos="100000">
                <a:srgbClr val="20ABBE">
                  <a:alpha val="7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C8A0D5F-9430-48AD-9C84-7D106352D2F1}"/>
              </a:ext>
            </a:extLst>
          </p:cNvPr>
          <p:cNvSpPr txBox="1"/>
          <p:nvPr/>
        </p:nvSpPr>
        <p:spPr>
          <a:xfrm>
            <a:off x="1095375" y="2952690"/>
            <a:ext cx="2952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FE61A87-B3F1-4176-993B-D67DDC10BC71}"/>
              </a:ext>
            </a:extLst>
          </p:cNvPr>
          <p:cNvSpPr txBox="1"/>
          <p:nvPr/>
        </p:nvSpPr>
        <p:spPr>
          <a:xfrm>
            <a:off x="1095375" y="3675554"/>
            <a:ext cx="295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DC0B614-288C-445A-A82F-842B1AC7AAD1}"/>
              </a:ext>
            </a:extLst>
          </p:cNvPr>
          <p:cNvGrpSpPr/>
          <p:nvPr/>
        </p:nvGrpSpPr>
        <p:grpSpPr>
          <a:xfrm>
            <a:off x="11610926" y="4719917"/>
            <a:ext cx="303473" cy="1938332"/>
            <a:chOff x="6231110" y="-1505374"/>
            <a:chExt cx="321138" cy="2051160"/>
          </a:xfrm>
        </p:grpSpPr>
        <p:sp>
          <p:nvSpPr>
            <p:cNvPr id="34" name="任意多边形 36">
              <a:extLst>
                <a:ext uri="{FF2B5EF4-FFF2-40B4-BE49-F238E27FC236}">
                  <a16:creationId xmlns:a16="http://schemas.microsoft.com/office/drawing/2014/main" id="{3F49CE23-BB4B-49C0-91E8-7B11D98F9E37}"/>
                </a:ext>
              </a:extLst>
            </p:cNvPr>
            <p:cNvSpPr/>
            <p:nvPr/>
          </p:nvSpPr>
          <p:spPr>
            <a:xfrm>
              <a:off x="6231110" y="43467"/>
              <a:ext cx="321138" cy="502319"/>
            </a:xfrm>
            <a:custGeom>
              <a:avLst/>
              <a:gdLst>
                <a:gd name="connsiteX0" fmla="*/ 143434 w 321138"/>
                <a:gd name="connsiteY0" fmla="*/ 0 h 502319"/>
                <a:gd name="connsiteX1" fmla="*/ 149253 w 321138"/>
                <a:gd name="connsiteY1" fmla="*/ 39314 h 502319"/>
                <a:gd name="connsiteX2" fmla="*/ 112925 w 321138"/>
                <a:gd name="connsiteY2" fmla="*/ 46648 h 502319"/>
                <a:gd name="connsiteX3" fmla="*/ 38168 w 321138"/>
                <a:gd name="connsiteY3" fmla="*/ 159429 h 502319"/>
                <a:gd name="connsiteX4" fmla="*/ 38168 w 321138"/>
                <a:gd name="connsiteY4" fmla="*/ 339429 h 502319"/>
                <a:gd name="connsiteX5" fmla="*/ 160568 w 321138"/>
                <a:gd name="connsiteY5" fmla="*/ 461829 h 502319"/>
                <a:gd name="connsiteX6" fmla="*/ 282968 w 321138"/>
                <a:gd name="connsiteY6" fmla="*/ 339429 h 502319"/>
                <a:gd name="connsiteX7" fmla="*/ 282968 w 321138"/>
                <a:gd name="connsiteY7" fmla="*/ 159429 h 502319"/>
                <a:gd name="connsiteX8" fmla="*/ 208212 w 321138"/>
                <a:gd name="connsiteY8" fmla="*/ 46648 h 502319"/>
                <a:gd name="connsiteX9" fmla="*/ 171886 w 321138"/>
                <a:gd name="connsiteY9" fmla="*/ 39314 h 502319"/>
                <a:gd name="connsiteX10" fmla="*/ 177705 w 321138"/>
                <a:gd name="connsiteY10" fmla="*/ 0 h 502319"/>
                <a:gd name="connsiteX11" fmla="*/ 223070 w 321138"/>
                <a:gd name="connsiteY11" fmla="*/ 9158 h 502319"/>
                <a:gd name="connsiteX12" fmla="*/ 321138 w 321138"/>
                <a:gd name="connsiteY12" fmla="*/ 157109 h 502319"/>
                <a:gd name="connsiteX13" fmla="*/ 321137 w 321138"/>
                <a:gd name="connsiteY13" fmla="*/ 341750 h 502319"/>
                <a:gd name="connsiteX14" fmla="*/ 160568 w 321138"/>
                <a:gd name="connsiteY14" fmla="*/ 502319 h 502319"/>
                <a:gd name="connsiteX15" fmla="*/ 160569 w 321138"/>
                <a:gd name="connsiteY15" fmla="*/ 502318 h 502319"/>
                <a:gd name="connsiteX16" fmla="*/ 0 w 321138"/>
                <a:gd name="connsiteY16" fmla="*/ 341749 h 502319"/>
                <a:gd name="connsiteX17" fmla="*/ 0 w 321138"/>
                <a:gd name="connsiteY17" fmla="*/ 157109 h 502319"/>
                <a:gd name="connsiteX18" fmla="*/ 98068 w 321138"/>
                <a:gd name="connsiteY18" fmla="*/ 9158 h 50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1138" h="502319">
                  <a:moveTo>
                    <a:pt x="143434" y="0"/>
                  </a:moveTo>
                  <a:lnTo>
                    <a:pt x="149253" y="39314"/>
                  </a:lnTo>
                  <a:lnTo>
                    <a:pt x="112925" y="46648"/>
                  </a:lnTo>
                  <a:cubicBezTo>
                    <a:pt x="68993" y="65229"/>
                    <a:pt x="38168" y="108729"/>
                    <a:pt x="38168" y="159429"/>
                  </a:cubicBezTo>
                  <a:lnTo>
                    <a:pt x="38168" y="339429"/>
                  </a:lnTo>
                  <a:cubicBezTo>
                    <a:pt x="38168" y="407029"/>
                    <a:pt x="92968" y="461829"/>
                    <a:pt x="160568" y="461829"/>
                  </a:cubicBezTo>
                  <a:cubicBezTo>
                    <a:pt x="228168" y="461829"/>
                    <a:pt x="282968" y="407029"/>
                    <a:pt x="282968" y="339429"/>
                  </a:cubicBezTo>
                  <a:lnTo>
                    <a:pt x="282968" y="159429"/>
                  </a:lnTo>
                  <a:cubicBezTo>
                    <a:pt x="282968" y="108729"/>
                    <a:pt x="252143" y="65229"/>
                    <a:pt x="208212" y="46648"/>
                  </a:cubicBezTo>
                  <a:lnTo>
                    <a:pt x="171886" y="39314"/>
                  </a:lnTo>
                  <a:lnTo>
                    <a:pt x="177705" y="0"/>
                  </a:lnTo>
                  <a:lnTo>
                    <a:pt x="223070" y="9158"/>
                  </a:lnTo>
                  <a:cubicBezTo>
                    <a:pt x="280701" y="33534"/>
                    <a:pt x="321138" y="90599"/>
                    <a:pt x="321138" y="157109"/>
                  </a:cubicBezTo>
                  <a:cubicBezTo>
                    <a:pt x="321138" y="218656"/>
                    <a:pt x="321137" y="280203"/>
                    <a:pt x="321137" y="341750"/>
                  </a:cubicBezTo>
                  <a:cubicBezTo>
                    <a:pt x="321137" y="430430"/>
                    <a:pt x="249248" y="502319"/>
                    <a:pt x="160568" y="502319"/>
                  </a:cubicBezTo>
                  <a:lnTo>
                    <a:pt x="160569" y="502318"/>
                  </a:lnTo>
                  <a:cubicBezTo>
                    <a:pt x="71889" y="502318"/>
                    <a:pt x="0" y="430429"/>
                    <a:pt x="0" y="341749"/>
                  </a:cubicBezTo>
                  <a:lnTo>
                    <a:pt x="0" y="157109"/>
                  </a:lnTo>
                  <a:cubicBezTo>
                    <a:pt x="0" y="90599"/>
                    <a:pt x="40438" y="33534"/>
                    <a:pt x="98068" y="9158"/>
                  </a:cubicBezTo>
                  <a:close/>
                </a:path>
              </a:pathLst>
            </a:cu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圆角矩形 37">
              <a:extLst>
                <a:ext uri="{FF2B5EF4-FFF2-40B4-BE49-F238E27FC236}">
                  <a16:creationId xmlns:a16="http://schemas.microsoft.com/office/drawing/2014/main" id="{8F0BEEF1-97BE-45A4-9F2A-158FFCF4C365}"/>
                </a:ext>
              </a:extLst>
            </p:cNvPr>
            <p:cNvSpPr/>
            <p:nvPr/>
          </p:nvSpPr>
          <p:spPr>
            <a:xfrm flipH="1">
              <a:off x="6377279" y="80802"/>
              <a:ext cx="28800" cy="180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圆角矩形 38">
              <a:extLst>
                <a:ext uri="{FF2B5EF4-FFF2-40B4-BE49-F238E27FC236}">
                  <a16:creationId xmlns:a16="http://schemas.microsoft.com/office/drawing/2014/main" id="{50FAC168-15E7-4816-9408-779264BA58FE}"/>
                </a:ext>
              </a:extLst>
            </p:cNvPr>
            <p:cNvSpPr/>
            <p:nvPr/>
          </p:nvSpPr>
          <p:spPr>
            <a:xfrm flipH="1">
              <a:off x="6377279" y="-1505374"/>
              <a:ext cx="28800" cy="1476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2226ABE-6ADF-415E-AE1A-7EF7DCD735A7}"/>
              </a:ext>
            </a:extLst>
          </p:cNvPr>
          <p:cNvGrpSpPr/>
          <p:nvPr/>
        </p:nvGrpSpPr>
        <p:grpSpPr>
          <a:xfrm>
            <a:off x="5722954" y="871446"/>
            <a:ext cx="719303" cy="612920"/>
            <a:chOff x="5722954" y="871446"/>
            <a:chExt cx="719303" cy="612920"/>
          </a:xfrm>
        </p:grpSpPr>
        <p:sp>
          <p:nvSpPr>
            <p:cNvPr id="71" name="平行四边形 70">
              <a:extLst>
                <a:ext uri="{FF2B5EF4-FFF2-40B4-BE49-F238E27FC236}">
                  <a16:creationId xmlns:a16="http://schemas.microsoft.com/office/drawing/2014/main" id="{6B6B3DE5-9632-4B23-B87B-FBE60C2C0413}"/>
                </a:ext>
              </a:extLst>
            </p:cNvPr>
            <p:cNvSpPr/>
            <p:nvPr/>
          </p:nvSpPr>
          <p:spPr>
            <a:xfrm>
              <a:off x="5722954" y="871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2" name="文本框 9">
              <a:extLst>
                <a:ext uri="{FF2B5EF4-FFF2-40B4-BE49-F238E27FC236}">
                  <a16:creationId xmlns:a16="http://schemas.microsoft.com/office/drawing/2014/main" id="{EA6475C9-1FF5-46BD-A0AA-AEB250790937}"/>
                </a:ext>
              </a:extLst>
            </p:cNvPr>
            <p:cNvSpPr txBox="1"/>
            <p:nvPr/>
          </p:nvSpPr>
          <p:spPr>
            <a:xfrm>
              <a:off x="5762766" y="9186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043A66F-4A01-4BF6-BEC8-092C0DCD1A0E}"/>
              </a:ext>
            </a:extLst>
          </p:cNvPr>
          <p:cNvGrpSpPr/>
          <p:nvPr/>
        </p:nvGrpSpPr>
        <p:grpSpPr>
          <a:xfrm>
            <a:off x="5722954" y="1796975"/>
            <a:ext cx="719303" cy="612919"/>
            <a:chOff x="5722954" y="1796975"/>
            <a:chExt cx="719303" cy="612919"/>
          </a:xfrm>
        </p:grpSpPr>
        <p:sp>
          <p:nvSpPr>
            <p:cNvPr id="74" name="平行四边形 73">
              <a:extLst>
                <a:ext uri="{FF2B5EF4-FFF2-40B4-BE49-F238E27FC236}">
                  <a16:creationId xmlns:a16="http://schemas.microsoft.com/office/drawing/2014/main" id="{07D853AE-859D-4653-9DF3-C6E4F6B08087}"/>
                </a:ext>
              </a:extLst>
            </p:cNvPr>
            <p:cNvSpPr/>
            <p:nvPr/>
          </p:nvSpPr>
          <p:spPr>
            <a:xfrm>
              <a:off x="5722954" y="1796975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5" name="文本框 10">
              <a:extLst>
                <a:ext uri="{FF2B5EF4-FFF2-40B4-BE49-F238E27FC236}">
                  <a16:creationId xmlns:a16="http://schemas.microsoft.com/office/drawing/2014/main" id="{86E67454-1DDB-4A1C-BE66-168C65CCF250}"/>
                </a:ext>
              </a:extLst>
            </p:cNvPr>
            <p:cNvSpPr txBox="1"/>
            <p:nvPr/>
          </p:nvSpPr>
          <p:spPr>
            <a:xfrm>
              <a:off x="5762766" y="182476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20F711-19B1-4D69-8668-8009AF5E4E35}"/>
              </a:ext>
            </a:extLst>
          </p:cNvPr>
          <p:cNvGrpSpPr/>
          <p:nvPr/>
        </p:nvGrpSpPr>
        <p:grpSpPr>
          <a:xfrm>
            <a:off x="5722954" y="2602808"/>
            <a:ext cx="719303" cy="612920"/>
            <a:chOff x="5722954" y="2602808"/>
            <a:chExt cx="719303" cy="612920"/>
          </a:xfrm>
        </p:grpSpPr>
        <p:sp>
          <p:nvSpPr>
            <p:cNvPr id="77" name="平行四边形 76">
              <a:extLst>
                <a:ext uri="{FF2B5EF4-FFF2-40B4-BE49-F238E27FC236}">
                  <a16:creationId xmlns:a16="http://schemas.microsoft.com/office/drawing/2014/main" id="{348FDADF-941B-4391-AB4F-CBA308715211}"/>
                </a:ext>
              </a:extLst>
            </p:cNvPr>
            <p:cNvSpPr/>
            <p:nvPr/>
          </p:nvSpPr>
          <p:spPr>
            <a:xfrm>
              <a:off x="5722954" y="2602808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8" name="文本框 11">
              <a:extLst>
                <a:ext uri="{FF2B5EF4-FFF2-40B4-BE49-F238E27FC236}">
                  <a16:creationId xmlns:a16="http://schemas.microsoft.com/office/drawing/2014/main" id="{ED88EB52-1291-4E38-BBCA-B4C6A3834BB8}"/>
                </a:ext>
              </a:extLst>
            </p:cNvPr>
            <p:cNvSpPr txBox="1"/>
            <p:nvPr/>
          </p:nvSpPr>
          <p:spPr>
            <a:xfrm>
              <a:off x="5762766" y="264137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0" name="矩形 79">
            <a:extLst>
              <a:ext uri="{FF2B5EF4-FFF2-40B4-BE49-F238E27FC236}">
                <a16:creationId xmlns:a16="http://schemas.microsoft.com/office/drawing/2014/main" id="{4FBBF9FF-0D62-4D68-9B5B-E21C7BD81616}"/>
              </a:ext>
            </a:extLst>
          </p:cNvPr>
          <p:cNvSpPr/>
          <p:nvPr/>
        </p:nvSpPr>
        <p:spPr>
          <a:xfrm>
            <a:off x="6638171" y="930088"/>
            <a:ext cx="4633766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桌面图标的使用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8395A72B-FB2A-4AA5-8A8D-23CE928ED85D}"/>
              </a:ext>
            </a:extLst>
          </p:cNvPr>
          <p:cNvSpPr/>
          <p:nvPr/>
        </p:nvSpPr>
        <p:spPr>
          <a:xfrm>
            <a:off x="6638171" y="1855627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账户的管理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C713B545-2DB1-4C0E-9E15-A66CF2A8BD46}"/>
              </a:ext>
            </a:extLst>
          </p:cNvPr>
          <p:cNvSpPr/>
          <p:nvPr/>
        </p:nvSpPr>
        <p:spPr>
          <a:xfrm>
            <a:off x="6638172" y="2661975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屏幕分辨率设置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EAE6EF7-C79F-4A28-AE4E-0E1DF188A0BB}"/>
              </a:ext>
            </a:extLst>
          </p:cNvPr>
          <p:cNvGrpSpPr/>
          <p:nvPr/>
        </p:nvGrpSpPr>
        <p:grpSpPr>
          <a:xfrm>
            <a:off x="5722954" y="4303733"/>
            <a:ext cx="719303" cy="612919"/>
            <a:chOff x="5722954" y="4303733"/>
            <a:chExt cx="719303" cy="612919"/>
          </a:xfrm>
        </p:grpSpPr>
        <p:sp>
          <p:nvSpPr>
            <p:cNvPr id="89" name="平行四边形 88">
              <a:extLst>
                <a:ext uri="{FF2B5EF4-FFF2-40B4-BE49-F238E27FC236}">
                  <a16:creationId xmlns:a16="http://schemas.microsoft.com/office/drawing/2014/main" id="{90438BDA-BBC3-4F7C-8B83-42C4C1016530}"/>
                </a:ext>
              </a:extLst>
            </p:cNvPr>
            <p:cNvSpPr/>
            <p:nvPr/>
          </p:nvSpPr>
          <p:spPr>
            <a:xfrm>
              <a:off x="5722954" y="4303733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0" name="文本框 12">
              <a:extLst>
                <a:ext uri="{FF2B5EF4-FFF2-40B4-BE49-F238E27FC236}">
                  <a16:creationId xmlns:a16="http://schemas.microsoft.com/office/drawing/2014/main" id="{3207BECC-8113-44E5-B83B-C26F02D123A8}"/>
                </a:ext>
              </a:extLst>
            </p:cNvPr>
            <p:cNvSpPr txBox="1"/>
            <p:nvPr/>
          </p:nvSpPr>
          <p:spPr>
            <a:xfrm>
              <a:off x="5762766" y="4326228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2" name="矩形 91">
            <a:extLst>
              <a:ext uri="{FF2B5EF4-FFF2-40B4-BE49-F238E27FC236}">
                <a16:creationId xmlns:a16="http://schemas.microsoft.com/office/drawing/2014/main" id="{4883540A-6F67-41F3-B7B8-EA1592B5E36E}"/>
              </a:ext>
            </a:extLst>
          </p:cNvPr>
          <p:cNvSpPr/>
          <p:nvPr/>
        </p:nvSpPr>
        <p:spPr>
          <a:xfrm>
            <a:off x="6638171" y="4362379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磁盘管理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C942F8D-1E38-4143-9FB1-202D46F33483}"/>
              </a:ext>
            </a:extLst>
          </p:cNvPr>
          <p:cNvGrpSpPr/>
          <p:nvPr/>
        </p:nvGrpSpPr>
        <p:grpSpPr>
          <a:xfrm>
            <a:off x="5722954" y="5235889"/>
            <a:ext cx="719303" cy="612919"/>
            <a:chOff x="5722954" y="5235889"/>
            <a:chExt cx="719303" cy="612919"/>
          </a:xfrm>
        </p:grpSpPr>
        <p:sp>
          <p:nvSpPr>
            <p:cNvPr id="95" name="平行四边形 94">
              <a:extLst>
                <a:ext uri="{FF2B5EF4-FFF2-40B4-BE49-F238E27FC236}">
                  <a16:creationId xmlns:a16="http://schemas.microsoft.com/office/drawing/2014/main" id="{1AB83BE6-B878-42E8-9CB7-1066899AC79A}"/>
                </a:ext>
              </a:extLst>
            </p:cNvPr>
            <p:cNvSpPr/>
            <p:nvPr/>
          </p:nvSpPr>
          <p:spPr>
            <a:xfrm>
              <a:off x="5722954" y="5235889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6" name="文本框 12">
              <a:extLst>
                <a:ext uri="{FF2B5EF4-FFF2-40B4-BE49-F238E27FC236}">
                  <a16:creationId xmlns:a16="http://schemas.microsoft.com/office/drawing/2014/main" id="{84B733C7-E6CA-4885-B298-684DFA01D28D}"/>
                </a:ext>
              </a:extLst>
            </p:cNvPr>
            <p:cNvSpPr txBox="1"/>
            <p:nvPr/>
          </p:nvSpPr>
          <p:spPr>
            <a:xfrm>
              <a:off x="5762766" y="5258384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06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8" name="矩形 97">
            <a:extLst>
              <a:ext uri="{FF2B5EF4-FFF2-40B4-BE49-F238E27FC236}">
                <a16:creationId xmlns:a16="http://schemas.microsoft.com/office/drawing/2014/main" id="{C402EC73-10A7-4098-ACCB-CEFBAB623B3C}"/>
              </a:ext>
            </a:extLst>
          </p:cNvPr>
          <p:cNvSpPr/>
          <p:nvPr/>
        </p:nvSpPr>
        <p:spPr>
          <a:xfrm>
            <a:off x="6638171" y="5294535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计算机桌面文件路径修改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85A49138-2F76-41EF-AA80-85390C19EA63}"/>
              </a:ext>
            </a:extLst>
          </p:cNvPr>
          <p:cNvGrpSpPr/>
          <p:nvPr/>
        </p:nvGrpSpPr>
        <p:grpSpPr>
          <a:xfrm>
            <a:off x="5722954" y="3466446"/>
            <a:ext cx="719303" cy="612920"/>
            <a:chOff x="5722954" y="3466446"/>
            <a:chExt cx="719303" cy="612920"/>
          </a:xfrm>
        </p:grpSpPr>
        <p:sp>
          <p:nvSpPr>
            <p:cNvPr id="101" name="平行四边形 100">
              <a:extLst>
                <a:ext uri="{FF2B5EF4-FFF2-40B4-BE49-F238E27FC236}">
                  <a16:creationId xmlns:a16="http://schemas.microsoft.com/office/drawing/2014/main" id="{5A5B2FAF-BCAC-4BD1-B413-129506F22B6B}"/>
                </a:ext>
              </a:extLst>
            </p:cNvPr>
            <p:cNvSpPr/>
            <p:nvPr/>
          </p:nvSpPr>
          <p:spPr>
            <a:xfrm>
              <a:off x="5722954" y="3466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102" name="文本框 11">
              <a:extLst>
                <a:ext uri="{FF2B5EF4-FFF2-40B4-BE49-F238E27FC236}">
                  <a16:creationId xmlns:a16="http://schemas.microsoft.com/office/drawing/2014/main" id="{770692A6-CA8C-4F13-BCFD-12669010E952}"/>
                </a:ext>
              </a:extLst>
            </p:cNvPr>
            <p:cNvSpPr txBox="1"/>
            <p:nvPr/>
          </p:nvSpPr>
          <p:spPr>
            <a:xfrm>
              <a:off x="5762766" y="35050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5344AB41-1520-4836-96F2-49DDE74A6879}"/>
              </a:ext>
            </a:extLst>
          </p:cNvPr>
          <p:cNvSpPr/>
          <p:nvPr/>
        </p:nvSpPr>
        <p:spPr>
          <a:xfrm>
            <a:off x="6638173" y="3525613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计算机设备管理</a:t>
            </a:r>
          </a:p>
        </p:txBody>
      </p:sp>
    </p:spTree>
    <p:extLst>
      <p:ext uri="{BB962C8B-B14F-4D97-AF65-F5344CB8AC3E}">
        <p14:creationId xmlns:p14="http://schemas.microsoft.com/office/powerpoint/2010/main" val="28734824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86" grpId="0" animBg="1"/>
      <p:bldP spid="92" grpId="0" animBg="1"/>
      <p:bldP spid="98" grpId="0" animBg="1"/>
      <p:bldP spid="10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0C400FA2-CD28-4509-B35C-2860ABABF33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计算机设备管理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3028F8C-748B-41E8-9976-3EC46F40DAB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9604D90A-C3C1-4311-8C4E-79E5A2A4C6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074" y="1512423"/>
            <a:ext cx="5216525" cy="383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85705"/>
      </p:ext>
    </p:extLst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3229" y="1311802"/>
            <a:ext cx="15055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05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磁盘管理</a:t>
            </a:r>
          </a:p>
        </p:txBody>
      </p:sp>
    </p:spTree>
    <p:extLst>
      <p:ext uri="{BB962C8B-B14F-4D97-AF65-F5344CB8AC3E}">
        <p14:creationId xmlns:p14="http://schemas.microsoft.com/office/powerpoint/2010/main" val="220217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686560" y="1231681"/>
            <a:ext cx="9276080" cy="54034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右键单击桌面“此计算机”图标，选择“管理”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-&gt;“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存储”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-&gt;“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磁盘管理”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491B7B8-7A45-45A8-A6ED-6D8DA67F85B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磁盘管理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8BCDF96-2C2A-4755-AEB7-0EA60173BAB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2CA6888-6DE3-4BAC-9F4D-E39BB9293F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697" y="2212022"/>
            <a:ext cx="5602605" cy="350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4756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0023" y="1311802"/>
            <a:ext cx="15119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06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计算机桌面文件路径修改</a:t>
            </a:r>
          </a:p>
        </p:txBody>
      </p:sp>
    </p:spTree>
    <p:extLst>
      <p:ext uri="{BB962C8B-B14F-4D97-AF65-F5344CB8AC3E}">
        <p14:creationId xmlns:p14="http://schemas.microsoft.com/office/powerpoint/2010/main" val="410030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9059184-2341-4A8B-99D4-2B970A7CCA4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计算机桌面文件路径修改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5A28E4D3-FCEE-4675-B0E4-FF3FDBCA5C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06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CD746888-7F66-4578-BAD4-112ACF6B85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579" y="1649411"/>
            <a:ext cx="2454275" cy="359981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047A52C1-3E5D-43F2-82E8-707EA82C73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560" y="1649411"/>
            <a:ext cx="2453005" cy="3599815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E54E42D0-C0EC-4FA1-BCAA-A4825318E9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271" y="1751646"/>
            <a:ext cx="2519680" cy="3497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856879"/>
      </p:ext>
    </p:extLst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B479A7E-0926-464F-BA50-155AE25902B6}"/>
              </a:ext>
            </a:extLst>
          </p:cNvPr>
          <p:cNvSpPr/>
          <p:nvPr/>
        </p:nvSpPr>
        <p:spPr>
          <a:xfrm flipH="1">
            <a:off x="6441624" y="-4360"/>
            <a:ext cx="5750375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2E27A569-0B54-48E5-AC69-B860FE5FD7C0}"/>
              </a:ext>
            </a:extLst>
          </p:cNvPr>
          <p:cNvSpPr/>
          <p:nvPr/>
        </p:nvSpPr>
        <p:spPr>
          <a:xfrm rot="19800000" flipH="1">
            <a:off x="5340301" y="1565045"/>
            <a:ext cx="1927670" cy="6188100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C5785193-3DA1-4403-840B-F7FD35A90D3B}"/>
              </a:ext>
            </a:extLst>
          </p:cNvPr>
          <p:cNvSpPr/>
          <p:nvPr/>
        </p:nvSpPr>
        <p:spPr>
          <a:xfrm rot="1829507" flipH="1">
            <a:off x="5335184" y="-941655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DA4326C-D4B8-4F41-A1A8-C810F77C694F}"/>
              </a:ext>
            </a:extLst>
          </p:cNvPr>
          <p:cNvSpPr txBox="1"/>
          <p:nvPr/>
        </p:nvSpPr>
        <p:spPr>
          <a:xfrm flipH="1">
            <a:off x="6954054" y="2712841"/>
            <a:ext cx="5094590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65938C6-4B62-4DA7-9A1C-815AF7977497}"/>
              </a:ext>
            </a:extLst>
          </p:cNvPr>
          <p:cNvSpPr txBox="1"/>
          <p:nvPr/>
        </p:nvSpPr>
        <p:spPr>
          <a:xfrm flipH="1">
            <a:off x="1115412" y="2556087"/>
            <a:ext cx="324578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solidFill>
                  <a:srgbClr val="1380C2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rPr>
              <a:t>谢谢观看！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1380C2"/>
              </a:solidFill>
              <a:effectLst/>
              <a:uLnTx/>
              <a:uFillTx/>
              <a:latin typeface="包图粗黑体" panose="02000800000000000000" pitchFamily="2" charset="-122"/>
              <a:ea typeface="包图粗黑体" panose="02000800000000000000" pitchFamily="2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F927EEA1-7329-40E8-ACF7-BABFF30D3A3D}"/>
              </a:ext>
            </a:extLst>
          </p:cNvPr>
          <p:cNvCxnSpPr>
            <a:cxnSpLocks/>
          </p:cNvCxnSpPr>
          <p:nvPr/>
        </p:nvCxnSpPr>
        <p:spPr>
          <a:xfrm>
            <a:off x="593889" y="3405338"/>
            <a:ext cx="380248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88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438609" y="1311802"/>
            <a:ext cx="13147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01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桌面图标的使用</a:t>
            </a:r>
          </a:p>
        </p:txBody>
      </p:sp>
    </p:spTree>
    <p:extLst>
      <p:ext uri="{BB962C8B-B14F-4D97-AF65-F5344CB8AC3E}">
        <p14:creationId xmlns:p14="http://schemas.microsoft.com/office/powerpoint/2010/main" val="201499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813" y="1030912"/>
            <a:ext cx="9745418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在桌面上添加“控制面板”桌面图标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桌面图标的使用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8C47097-FB7E-4DB4-B855-90F5419906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411" y="2474960"/>
            <a:ext cx="2102625" cy="2260561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7D3C380-395B-4C84-9FE4-DB7C8083B0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31973"/>
            <a:ext cx="3114374" cy="389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3899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813" y="1030912"/>
            <a:ext cx="9745418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桌面“快捷方式”创建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桌面图标的使用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337E88D-C476-47AE-90A6-0670ED8EA9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691" y="1855471"/>
            <a:ext cx="5024346" cy="397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6624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813" y="1030912"/>
            <a:ext cx="9745418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图标排列方式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桌面图标的使用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8C93D94-ECEE-44EC-BAAD-4D68BA0F48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40" y="1907426"/>
            <a:ext cx="4551648" cy="377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6671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4069" y="1311802"/>
            <a:ext cx="14638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02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账户的管理</a:t>
            </a:r>
          </a:p>
        </p:txBody>
      </p:sp>
    </p:spTree>
    <p:extLst>
      <p:ext uri="{BB962C8B-B14F-4D97-AF65-F5344CB8AC3E}">
        <p14:creationId xmlns:p14="http://schemas.microsoft.com/office/powerpoint/2010/main" val="303807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更改帐户头像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账户的管理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237527E-5DB6-454A-A8AA-1CC0A1B9BA5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239" y="2374517"/>
            <a:ext cx="4077075" cy="321962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15F521EA-DFD1-467B-851C-79B821C283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1688" y="2374517"/>
            <a:ext cx="4077075" cy="319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创建管理员帐户密码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账户的管理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4B6A1FA-3BD6-47AC-B482-E35889ADA4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88" y="2235835"/>
            <a:ext cx="5196510" cy="343344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629889F-A9A5-421C-BA92-EBEC736992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527" y="2235835"/>
            <a:ext cx="3749993" cy="357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78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888</TotalTime>
  <Words>243</Words>
  <Application>Microsoft Office PowerPoint</Application>
  <PresentationFormat>宽屏</PresentationFormat>
  <Paragraphs>77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3" baseType="lpstr">
      <vt:lpstr>包图粗黑体</vt:lpstr>
      <vt:lpstr>等线</vt:lpstr>
      <vt:lpstr>等线 Light</vt:lpstr>
      <vt:lpstr>微软雅黑</vt:lpstr>
      <vt:lpstr>Arial</vt:lpstr>
      <vt:lpstr>Impact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</dc:title>
  <dc:creator>user</dc:creator>
  <cp:keywords>user</cp:keywords>
  <dc:description>user</dc:description>
  <cp:lastModifiedBy>刘方涛</cp:lastModifiedBy>
  <cp:revision>135</cp:revision>
  <dcterms:created xsi:type="dcterms:W3CDTF">2017-05-27T04:45:00Z</dcterms:created>
  <dcterms:modified xsi:type="dcterms:W3CDTF">2021-12-17T10:22:43Z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